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98" r:id="rId2"/>
    <p:sldId id="269" r:id="rId3"/>
    <p:sldId id="266" r:id="rId4"/>
    <p:sldId id="286" r:id="rId5"/>
    <p:sldId id="257" r:id="rId6"/>
    <p:sldId id="288" r:id="rId7"/>
    <p:sldId id="285" r:id="rId8"/>
    <p:sldId id="291" r:id="rId9"/>
    <p:sldId id="297" r:id="rId10"/>
    <p:sldId id="270" r:id="rId11"/>
    <p:sldId id="272" r:id="rId12"/>
    <p:sldId id="279" r:id="rId13"/>
    <p:sldId id="294" r:id="rId14"/>
    <p:sldId id="273" r:id="rId15"/>
    <p:sldId id="277" r:id="rId16"/>
    <p:sldId id="282" r:id="rId17"/>
    <p:sldId id="278" r:id="rId18"/>
    <p:sldId id="283" r:id="rId19"/>
    <p:sldId id="293" r:id="rId20"/>
    <p:sldId id="296" r:id="rId21"/>
    <p:sldId id="284" r:id="rId22"/>
    <p:sldId id="271" r:id="rId23"/>
    <p:sldId id="292" r:id="rId24"/>
    <p:sldId id="274" r:id="rId25"/>
    <p:sldId id="290" r:id="rId26"/>
    <p:sldId id="287" r:id="rId27"/>
    <p:sldId id="275" r:id="rId28"/>
    <p:sldId id="276" r:id="rId29"/>
    <p:sldId id="295" r:id="rId30"/>
    <p:sldId id="265" r:id="rId31"/>
    <p:sldId id="263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27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1"/>
    <a:srgbClr val="F5E7DC"/>
    <a:srgbClr val="FFC0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1" autoAdjust="0"/>
    <p:restoredTop sz="96370" autoAdjust="0"/>
  </p:normalViewPr>
  <p:slideViewPr>
    <p:cSldViewPr snapToGrid="0">
      <p:cViewPr varScale="1">
        <p:scale>
          <a:sx n="76" d="100"/>
          <a:sy n="76" d="100"/>
        </p:scale>
        <p:origin x="114" y="858"/>
      </p:cViewPr>
      <p:guideLst>
        <p:guide orient="horz" pos="2273"/>
        <p:guide pos="27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390796-9233-4796-A2A1-18281947C8B6}" type="doc">
      <dgm:prSet loTypeId="urn:microsoft.com/office/officeart/2005/8/layout/equation1" loCatId="process" qsTypeId="urn:microsoft.com/office/officeart/2005/8/quickstyle/simple1" qsCatId="simple" csTypeId="urn:microsoft.com/office/officeart/2005/8/colors/colorful1" csCatId="colorful" phldr="1"/>
      <dgm:spPr/>
    </dgm:pt>
    <dgm:pt modelId="{52735A89-C3AE-4CDF-8FB1-C4D6070BEE1D}">
      <dgm:prSet phldrT="[텍스트]" custT="1"/>
      <dgm:spPr/>
      <dgm:t>
        <a:bodyPr/>
        <a:lstStyle/>
        <a:p>
          <a:pPr latinLnBrk="1"/>
          <a:r>
            <a:rPr lang="ko-KR" altLang="en-US" sz="2400"/>
            <a:t>인력 난</a:t>
          </a:r>
          <a:endParaRPr lang="ko-KR" altLang="en-US" sz="2400" dirty="0"/>
        </a:p>
      </dgm:t>
    </dgm:pt>
    <dgm:pt modelId="{F277AF0D-C092-4D5C-AD6B-1CC1E570AAF7}" type="parTrans" cxnId="{A4E23179-A885-4AEA-AF94-74BC47CA33D6}">
      <dgm:prSet/>
      <dgm:spPr/>
      <dgm:t>
        <a:bodyPr/>
        <a:lstStyle/>
        <a:p>
          <a:pPr latinLnBrk="1"/>
          <a:endParaRPr lang="ko-KR" altLang="en-US"/>
        </a:p>
      </dgm:t>
    </dgm:pt>
    <dgm:pt modelId="{097A7718-27E4-429E-B8F7-4AD0308D5B68}" type="sibTrans" cxnId="{A4E23179-A885-4AEA-AF94-74BC47CA33D6}">
      <dgm:prSet/>
      <dgm:spPr/>
      <dgm:t>
        <a:bodyPr/>
        <a:lstStyle/>
        <a:p>
          <a:pPr latinLnBrk="1"/>
          <a:endParaRPr lang="ko-KR" altLang="en-US"/>
        </a:p>
      </dgm:t>
    </dgm:pt>
    <dgm:pt modelId="{08125CEA-6DA2-4FF4-8162-72DC6E6BC921}">
      <dgm:prSet phldrT="[텍스트]" custT="1"/>
      <dgm:spPr/>
      <dgm:t>
        <a:bodyPr/>
        <a:lstStyle/>
        <a:p>
          <a:pPr latinLnBrk="1"/>
          <a:r>
            <a:rPr lang="ko-KR" altLang="en-US" sz="2400" dirty="0" err="1"/>
            <a:t>선과장</a:t>
          </a:r>
          <a:r>
            <a:rPr lang="ko-KR" altLang="en-US" sz="2400" dirty="0"/>
            <a:t> 부담 증가</a:t>
          </a:r>
        </a:p>
      </dgm:t>
    </dgm:pt>
    <dgm:pt modelId="{B4923912-75F8-40F5-A8F1-97EFDE83BD5A}" type="parTrans" cxnId="{D87E0563-586A-4728-B3A5-D749511B586F}">
      <dgm:prSet/>
      <dgm:spPr/>
      <dgm:t>
        <a:bodyPr/>
        <a:lstStyle/>
        <a:p>
          <a:pPr latinLnBrk="1"/>
          <a:endParaRPr lang="ko-KR" altLang="en-US"/>
        </a:p>
      </dgm:t>
    </dgm:pt>
    <dgm:pt modelId="{2A56CB92-F8DF-4478-A705-00D68932820C}" type="sibTrans" cxnId="{D87E0563-586A-4728-B3A5-D749511B586F}">
      <dgm:prSet/>
      <dgm:spPr/>
      <dgm:t>
        <a:bodyPr/>
        <a:lstStyle/>
        <a:p>
          <a:pPr latinLnBrk="1"/>
          <a:endParaRPr lang="ko-KR" altLang="en-US"/>
        </a:p>
      </dgm:t>
    </dgm:pt>
    <dgm:pt modelId="{C1FAD12B-EC7A-4131-BAC1-D010F883F495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최저시급 증가</a:t>
          </a:r>
        </a:p>
      </dgm:t>
    </dgm:pt>
    <dgm:pt modelId="{2907644C-2C72-4185-8C29-7B421628B1EC}" type="sibTrans" cxnId="{FA3BEEE1-6977-435E-997B-C38B33AF19FD}">
      <dgm:prSet/>
      <dgm:spPr/>
      <dgm:t>
        <a:bodyPr/>
        <a:lstStyle/>
        <a:p>
          <a:pPr latinLnBrk="1"/>
          <a:endParaRPr lang="ko-KR" altLang="en-US"/>
        </a:p>
      </dgm:t>
    </dgm:pt>
    <dgm:pt modelId="{D8F4BCFC-E218-435C-A348-CAD877F583D7}" type="parTrans" cxnId="{FA3BEEE1-6977-435E-997B-C38B33AF19FD}">
      <dgm:prSet/>
      <dgm:spPr/>
      <dgm:t>
        <a:bodyPr/>
        <a:lstStyle/>
        <a:p>
          <a:pPr latinLnBrk="1"/>
          <a:endParaRPr lang="ko-KR" altLang="en-US"/>
        </a:p>
      </dgm:t>
    </dgm:pt>
    <dgm:pt modelId="{7E04FA16-4F62-4B49-A1C3-24468E704A7F}" type="pres">
      <dgm:prSet presAssocID="{C6390796-9233-4796-A2A1-18281947C8B6}" presName="linearFlow" presStyleCnt="0">
        <dgm:presLayoutVars>
          <dgm:dir/>
          <dgm:resizeHandles val="exact"/>
        </dgm:presLayoutVars>
      </dgm:prSet>
      <dgm:spPr/>
    </dgm:pt>
    <dgm:pt modelId="{D5CE6150-4669-42A2-B75C-05790EB21E44}" type="pres">
      <dgm:prSet presAssocID="{52735A89-C3AE-4CDF-8FB1-C4D6070BEE1D}" presName="node" presStyleLbl="node1" presStyleIdx="0" presStyleCnt="3">
        <dgm:presLayoutVars>
          <dgm:bulletEnabled val="1"/>
        </dgm:presLayoutVars>
      </dgm:prSet>
      <dgm:spPr/>
    </dgm:pt>
    <dgm:pt modelId="{30E249C3-6A97-4CE3-B2DD-ED74F1CD7AB4}" type="pres">
      <dgm:prSet presAssocID="{097A7718-27E4-429E-B8F7-4AD0308D5B68}" presName="spacerL" presStyleCnt="0"/>
      <dgm:spPr/>
    </dgm:pt>
    <dgm:pt modelId="{A7ADF500-AA28-4A71-96BE-FF601298A0A8}" type="pres">
      <dgm:prSet presAssocID="{097A7718-27E4-429E-B8F7-4AD0308D5B68}" presName="sibTrans" presStyleLbl="sibTrans2D1" presStyleIdx="0" presStyleCnt="2"/>
      <dgm:spPr/>
    </dgm:pt>
    <dgm:pt modelId="{1DC8E25B-30A9-45C9-A3D6-39EF21347FF2}" type="pres">
      <dgm:prSet presAssocID="{097A7718-27E4-429E-B8F7-4AD0308D5B68}" presName="spacerR" presStyleCnt="0"/>
      <dgm:spPr/>
    </dgm:pt>
    <dgm:pt modelId="{B596C6D7-78C9-426A-9DD7-2D77687F5D42}" type="pres">
      <dgm:prSet presAssocID="{C1FAD12B-EC7A-4131-BAC1-D010F883F495}" presName="node" presStyleLbl="node1" presStyleIdx="1" presStyleCnt="3">
        <dgm:presLayoutVars>
          <dgm:bulletEnabled val="1"/>
        </dgm:presLayoutVars>
      </dgm:prSet>
      <dgm:spPr/>
    </dgm:pt>
    <dgm:pt modelId="{E6E827E3-0375-4FA5-AD72-E8A3A17B3634}" type="pres">
      <dgm:prSet presAssocID="{2907644C-2C72-4185-8C29-7B421628B1EC}" presName="spacerL" presStyleCnt="0"/>
      <dgm:spPr/>
    </dgm:pt>
    <dgm:pt modelId="{D9E72072-AFFF-4A34-BAF9-76D3CDEBB0FC}" type="pres">
      <dgm:prSet presAssocID="{2907644C-2C72-4185-8C29-7B421628B1EC}" presName="sibTrans" presStyleLbl="sibTrans2D1" presStyleIdx="1" presStyleCnt="2"/>
      <dgm:spPr/>
    </dgm:pt>
    <dgm:pt modelId="{976F42A5-C7BF-4181-874E-234B9C51CBE0}" type="pres">
      <dgm:prSet presAssocID="{2907644C-2C72-4185-8C29-7B421628B1EC}" presName="spacerR" presStyleCnt="0"/>
      <dgm:spPr/>
    </dgm:pt>
    <dgm:pt modelId="{109DFAEB-7004-46D9-B9BD-6AB9DE647BF0}" type="pres">
      <dgm:prSet presAssocID="{08125CEA-6DA2-4FF4-8162-72DC6E6BC9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87E0563-586A-4728-B3A5-D749511B586F}" srcId="{C6390796-9233-4796-A2A1-18281947C8B6}" destId="{08125CEA-6DA2-4FF4-8162-72DC6E6BC921}" srcOrd="2" destOrd="0" parTransId="{B4923912-75F8-40F5-A8F1-97EFDE83BD5A}" sibTransId="{2A56CB92-F8DF-4478-A705-00D68932820C}"/>
    <dgm:cxn modelId="{DCCAAC6A-48D7-407A-B3CD-A314D5F382E6}" type="presOf" srcId="{097A7718-27E4-429E-B8F7-4AD0308D5B68}" destId="{A7ADF500-AA28-4A71-96BE-FF601298A0A8}" srcOrd="0" destOrd="0" presId="urn:microsoft.com/office/officeart/2005/8/layout/equation1"/>
    <dgm:cxn modelId="{ECB2D978-ED6A-4DA8-92B7-809E12D2C65A}" type="presOf" srcId="{C1FAD12B-EC7A-4131-BAC1-D010F883F495}" destId="{B596C6D7-78C9-426A-9DD7-2D77687F5D42}" srcOrd="0" destOrd="0" presId="urn:microsoft.com/office/officeart/2005/8/layout/equation1"/>
    <dgm:cxn modelId="{A4E23179-A885-4AEA-AF94-74BC47CA33D6}" srcId="{C6390796-9233-4796-A2A1-18281947C8B6}" destId="{52735A89-C3AE-4CDF-8FB1-C4D6070BEE1D}" srcOrd="0" destOrd="0" parTransId="{F277AF0D-C092-4D5C-AD6B-1CC1E570AAF7}" sibTransId="{097A7718-27E4-429E-B8F7-4AD0308D5B68}"/>
    <dgm:cxn modelId="{B1B321A4-4BB5-48F0-A15F-4ED57E2AEFD8}" type="presOf" srcId="{08125CEA-6DA2-4FF4-8162-72DC6E6BC921}" destId="{109DFAEB-7004-46D9-B9BD-6AB9DE647BF0}" srcOrd="0" destOrd="0" presId="urn:microsoft.com/office/officeart/2005/8/layout/equation1"/>
    <dgm:cxn modelId="{7C869DB2-A41F-434F-BE1E-909D17C3C01B}" type="presOf" srcId="{52735A89-C3AE-4CDF-8FB1-C4D6070BEE1D}" destId="{D5CE6150-4669-42A2-B75C-05790EB21E44}" srcOrd="0" destOrd="0" presId="urn:microsoft.com/office/officeart/2005/8/layout/equation1"/>
    <dgm:cxn modelId="{10AF71D1-AFFC-4323-BC59-D9C2D918348F}" type="presOf" srcId="{C6390796-9233-4796-A2A1-18281947C8B6}" destId="{7E04FA16-4F62-4B49-A1C3-24468E704A7F}" srcOrd="0" destOrd="0" presId="urn:microsoft.com/office/officeart/2005/8/layout/equation1"/>
    <dgm:cxn modelId="{29966ED9-B454-4A21-B559-B47B712D3C1B}" type="presOf" srcId="{2907644C-2C72-4185-8C29-7B421628B1EC}" destId="{D9E72072-AFFF-4A34-BAF9-76D3CDEBB0FC}" srcOrd="0" destOrd="0" presId="urn:microsoft.com/office/officeart/2005/8/layout/equation1"/>
    <dgm:cxn modelId="{FA3BEEE1-6977-435E-997B-C38B33AF19FD}" srcId="{C6390796-9233-4796-A2A1-18281947C8B6}" destId="{C1FAD12B-EC7A-4131-BAC1-D010F883F495}" srcOrd="1" destOrd="0" parTransId="{D8F4BCFC-E218-435C-A348-CAD877F583D7}" sibTransId="{2907644C-2C72-4185-8C29-7B421628B1EC}"/>
    <dgm:cxn modelId="{A4DA670F-D6E6-4632-9730-4EB06621EEA5}" type="presParOf" srcId="{7E04FA16-4F62-4B49-A1C3-24468E704A7F}" destId="{D5CE6150-4669-42A2-B75C-05790EB21E44}" srcOrd="0" destOrd="0" presId="urn:microsoft.com/office/officeart/2005/8/layout/equation1"/>
    <dgm:cxn modelId="{064D338F-DEC4-41D9-B457-10AC63C43D62}" type="presParOf" srcId="{7E04FA16-4F62-4B49-A1C3-24468E704A7F}" destId="{30E249C3-6A97-4CE3-B2DD-ED74F1CD7AB4}" srcOrd="1" destOrd="0" presId="urn:microsoft.com/office/officeart/2005/8/layout/equation1"/>
    <dgm:cxn modelId="{C320604D-F0C3-46C6-A7F4-9CC437EC9392}" type="presParOf" srcId="{7E04FA16-4F62-4B49-A1C3-24468E704A7F}" destId="{A7ADF500-AA28-4A71-96BE-FF601298A0A8}" srcOrd="2" destOrd="0" presId="urn:microsoft.com/office/officeart/2005/8/layout/equation1"/>
    <dgm:cxn modelId="{E31A18D7-7A68-4D3A-B70A-A4CFA300CC28}" type="presParOf" srcId="{7E04FA16-4F62-4B49-A1C3-24468E704A7F}" destId="{1DC8E25B-30A9-45C9-A3D6-39EF21347FF2}" srcOrd="3" destOrd="0" presId="urn:microsoft.com/office/officeart/2005/8/layout/equation1"/>
    <dgm:cxn modelId="{FB092DC4-56D6-4B43-BD24-C331FB085A73}" type="presParOf" srcId="{7E04FA16-4F62-4B49-A1C3-24468E704A7F}" destId="{B596C6D7-78C9-426A-9DD7-2D77687F5D42}" srcOrd="4" destOrd="0" presId="urn:microsoft.com/office/officeart/2005/8/layout/equation1"/>
    <dgm:cxn modelId="{49BDFAEE-356D-499C-AD81-08E964E46EE1}" type="presParOf" srcId="{7E04FA16-4F62-4B49-A1C3-24468E704A7F}" destId="{E6E827E3-0375-4FA5-AD72-E8A3A17B3634}" srcOrd="5" destOrd="0" presId="urn:microsoft.com/office/officeart/2005/8/layout/equation1"/>
    <dgm:cxn modelId="{DDD2B719-1E9E-405B-A486-D05F6916A629}" type="presParOf" srcId="{7E04FA16-4F62-4B49-A1C3-24468E704A7F}" destId="{D9E72072-AFFF-4A34-BAF9-76D3CDEBB0FC}" srcOrd="6" destOrd="0" presId="urn:microsoft.com/office/officeart/2005/8/layout/equation1"/>
    <dgm:cxn modelId="{9C519FD9-B705-41C7-A31D-71E0E8082CEE}" type="presParOf" srcId="{7E04FA16-4F62-4B49-A1C3-24468E704A7F}" destId="{976F42A5-C7BF-4181-874E-234B9C51CBE0}" srcOrd="7" destOrd="0" presId="urn:microsoft.com/office/officeart/2005/8/layout/equation1"/>
    <dgm:cxn modelId="{EE61B10A-90F5-4393-99D5-55E1428C0936}" type="presParOf" srcId="{7E04FA16-4F62-4B49-A1C3-24468E704A7F}" destId="{109DFAEB-7004-46D9-B9BD-6AB9DE647BF0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390796-9233-4796-A2A1-18281947C8B6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52735A89-C3AE-4CDF-8FB1-C4D6070BEE1D}">
      <dgm:prSet phldrT="[텍스트]" custT="1"/>
      <dgm:spPr/>
      <dgm:t>
        <a:bodyPr/>
        <a:lstStyle/>
        <a:p>
          <a:pPr latinLnBrk="1"/>
          <a:endParaRPr lang="ko-KR" altLang="en-US" sz="2400" dirty="0"/>
        </a:p>
      </dgm:t>
    </dgm:pt>
    <dgm:pt modelId="{F277AF0D-C092-4D5C-AD6B-1CC1E570AAF7}" type="parTrans" cxnId="{A4E23179-A885-4AEA-AF94-74BC47CA33D6}">
      <dgm:prSet/>
      <dgm:spPr/>
      <dgm:t>
        <a:bodyPr/>
        <a:lstStyle/>
        <a:p>
          <a:pPr latinLnBrk="1"/>
          <a:endParaRPr lang="ko-KR" altLang="en-US"/>
        </a:p>
      </dgm:t>
    </dgm:pt>
    <dgm:pt modelId="{097A7718-27E4-429E-B8F7-4AD0308D5B68}" type="sibTrans" cxnId="{A4E23179-A885-4AEA-AF94-74BC47CA33D6}">
      <dgm:prSet/>
      <dgm:spPr/>
      <dgm:t>
        <a:bodyPr/>
        <a:lstStyle/>
        <a:p>
          <a:pPr latinLnBrk="1"/>
          <a:endParaRPr lang="ko-KR" altLang="en-US"/>
        </a:p>
      </dgm:t>
    </dgm:pt>
    <dgm:pt modelId="{C1FAD12B-EC7A-4131-BAC1-D010F883F495}">
      <dgm:prSet phldrT="[텍스트]" custT="1"/>
      <dgm:spPr/>
      <dgm:t>
        <a:bodyPr/>
        <a:lstStyle/>
        <a:p>
          <a:pPr latinLnBrk="1"/>
          <a:endParaRPr lang="ko-KR" altLang="en-US" sz="2400" dirty="0"/>
        </a:p>
      </dgm:t>
    </dgm:pt>
    <dgm:pt modelId="{D8F4BCFC-E218-435C-A348-CAD877F583D7}" type="parTrans" cxnId="{FA3BEEE1-6977-435E-997B-C38B33AF19FD}">
      <dgm:prSet/>
      <dgm:spPr/>
      <dgm:t>
        <a:bodyPr/>
        <a:lstStyle/>
        <a:p>
          <a:pPr latinLnBrk="1"/>
          <a:endParaRPr lang="ko-KR" altLang="en-US"/>
        </a:p>
      </dgm:t>
    </dgm:pt>
    <dgm:pt modelId="{2907644C-2C72-4185-8C29-7B421628B1EC}" type="sibTrans" cxnId="{FA3BEEE1-6977-435E-997B-C38B33AF19FD}">
      <dgm:prSet/>
      <dgm:spPr/>
      <dgm:t>
        <a:bodyPr/>
        <a:lstStyle/>
        <a:p>
          <a:pPr latinLnBrk="1"/>
          <a:endParaRPr lang="ko-KR" altLang="en-US"/>
        </a:p>
      </dgm:t>
    </dgm:pt>
    <dgm:pt modelId="{08125CEA-6DA2-4FF4-8162-72DC6E6BC921}">
      <dgm:prSet phldrT="[텍스트]" custT="1"/>
      <dgm:spPr/>
      <dgm:t>
        <a:bodyPr/>
        <a:lstStyle/>
        <a:p>
          <a:pPr latinLnBrk="1"/>
          <a:endParaRPr lang="ko-KR" altLang="en-US" sz="2400" dirty="0"/>
        </a:p>
      </dgm:t>
    </dgm:pt>
    <dgm:pt modelId="{B4923912-75F8-40F5-A8F1-97EFDE83BD5A}" type="parTrans" cxnId="{D87E0563-586A-4728-B3A5-D749511B586F}">
      <dgm:prSet/>
      <dgm:spPr/>
      <dgm:t>
        <a:bodyPr/>
        <a:lstStyle/>
        <a:p>
          <a:pPr latinLnBrk="1"/>
          <a:endParaRPr lang="ko-KR" altLang="en-US"/>
        </a:p>
      </dgm:t>
    </dgm:pt>
    <dgm:pt modelId="{2A56CB92-F8DF-4478-A705-00D68932820C}" type="sibTrans" cxnId="{D87E0563-586A-4728-B3A5-D749511B586F}">
      <dgm:prSet/>
      <dgm:spPr/>
      <dgm:t>
        <a:bodyPr/>
        <a:lstStyle/>
        <a:p>
          <a:pPr latinLnBrk="1"/>
          <a:endParaRPr lang="ko-KR" altLang="en-US"/>
        </a:p>
      </dgm:t>
    </dgm:pt>
    <dgm:pt modelId="{B0912447-A431-4E45-8745-6B5C4650A75F}" type="pres">
      <dgm:prSet presAssocID="{C6390796-9233-4796-A2A1-18281947C8B6}" presName="Name0" presStyleCnt="0">
        <dgm:presLayoutVars>
          <dgm:dir/>
          <dgm:resizeHandles val="exact"/>
        </dgm:presLayoutVars>
      </dgm:prSet>
      <dgm:spPr/>
    </dgm:pt>
    <dgm:pt modelId="{E0C631AD-8BC2-489E-8D31-C3C2D619C464}" type="pres">
      <dgm:prSet presAssocID="{C6390796-9233-4796-A2A1-18281947C8B6}" presName="vNodes" presStyleCnt="0"/>
      <dgm:spPr/>
    </dgm:pt>
    <dgm:pt modelId="{FFEAADCC-6676-4FF4-8398-3425088E4F9B}" type="pres">
      <dgm:prSet presAssocID="{52735A89-C3AE-4CDF-8FB1-C4D6070BEE1D}" presName="node" presStyleLbl="node1" presStyleIdx="0" presStyleCnt="3" custScaleX="169461" custScaleY="128890">
        <dgm:presLayoutVars>
          <dgm:bulletEnabled val="1"/>
        </dgm:presLayoutVars>
      </dgm:prSet>
      <dgm:spPr/>
    </dgm:pt>
    <dgm:pt modelId="{2D33041F-6B93-4B26-8805-4FDC1E5CE29E}" type="pres">
      <dgm:prSet presAssocID="{097A7718-27E4-429E-B8F7-4AD0308D5B68}" presName="spacerT" presStyleCnt="0"/>
      <dgm:spPr/>
    </dgm:pt>
    <dgm:pt modelId="{C063DE29-5A35-4F3B-B3A7-7758A28C31DA}" type="pres">
      <dgm:prSet presAssocID="{097A7718-27E4-429E-B8F7-4AD0308D5B68}" presName="sibTrans" presStyleLbl="sibTrans2D1" presStyleIdx="0" presStyleCnt="2"/>
      <dgm:spPr/>
    </dgm:pt>
    <dgm:pt modelId="{DC8E4C28-9899-4509-950B-7119A64699FA}" type="pres">
      <dgm:prSet presAssocID="{097A7718-27E4-429E-B8F7-4AD0308D5B68}" presName="spacerB" presStyleCnt="0"/>
      <dgm:spPr/>
    </dgm:pt>
    <dgm:pt modelId="{F0634EAB-F807-404C-ABD6-A1BB260BA5E5}" type="pres">
      <dgm:prSet presAssocID="{C1FAD12B-EC7A-4131-BAC1-D010F883F495}" presName="node" presStyleLbl="node1" presStyleIdx="1" presStyleCnt="3" custScaleX="168205" custScaleY="130369">
        <dgm:presLayoutVars>
          <dgm:bulletEnabled val="1"/>
        </dgm:presLayoutVars>
      </dgm:prSet>
      <dgm:spPr/>
    </dgm:pt>
    <dgm:pt modelId="{931FDB64-B23A-4BD0-AF61-E10583160A56}" type="pres">
      <dgm:prSet presAssocID="{C6390796-9233-4796-A2A1-18281947C8B6}" presName="sibTransLast" presStyleLbl="sibTrans2D1" presStyleIdx="1" presStyleCnt="2"/>
      <dgm:spPr/>
    </dgm:pt>
    <dgm:pt modelId="{13A8CF60-DC14-4BE4-B3A0-AB6C9BD0991F}" type="pres">
      <dgm:prSet presAssocID="{C6390796-9233-4796-A2A1-18281947C8B6}" presName="connectorText" presStyleLbl="sibTrans2D1" presStyleIdx="1" presStyleCnt="2"/>
      <dgm:spPr/>
    </dgm:pt>
    <dgm:pt modelId="{CF447BA7-C293-41AD-B8F0-21290B741686}" type="pres">
      <dgm:prSet presAssocID="{C6390796-9233-4796-A2A1-18281947C8B6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EF3B2C1E-A3E1-4897-BBD4-63638D9A5B58}" type="presOf" srcId="{2907644C-2C72-4185-8C29-7B421628B1EC}" destId="{931FDB64-B23A-4BD0-AF61-E10583160A56}" srcOrd="0" destOrd="0" presId="urn:microsoft.com/office/officeart/2005/8/layout/equation2"/>
    <dgm:cxn modelId="{59D4FF32-A758-4A14-B504-E70172736E2F}" type="presOf" srcId="{52735A89-C3AE-4CDF-8FB1-C4D6070BEE1D}" destId="{FFEAADCC-6676-4FF4-8398-3425088E4F9B}" srcOrd="0" destOrd="0" presId="urn:microsoft.com/office/officeart/2005/8/layout/equation2"/>
    <dgm:cxn modelId="{C2200636-7793-4EA0-85A8-3BBA1F291FE2}" type="presOf" srcId="{097A7718-27E4-429E-B8F7-4AD0308D5B68}" destId="{C063DE29-5A35-4F3B-B3A7-7758A28C31DA}" srcOrd="0" destOrd="0" presId="urn:microsoft.com/office/officeart/2005/8/layout/equation2"/>
    <dgm:cxn modelId="{4EFA5A5B-029E-4939-AE4B-3E8D72D3C233}" type="presOf" srcId="{08125CEA-6DA2-4FF4-8162-72DC6E6BC921}" destId="{CF447BA7-C293-41AD-B8F0-21290B741686}" srcOrd="0" destOrd="0" presId="urn:microsoft.com/office/officeart/2005/8/layout/equation2"/>
    <dgm:cxn modelId="{3D97E25B-3116-4651-8C4F-996924D35015}" type="presOf" srcId="{C1FAD12B-EC7A-4131-BAC1-D010F883F495}" destId="{F0634EAB-F807-404C-ABD6-A1BB260BA5E5}" srcOrd="0" destOrd="0" presId="urn:microsoft.com/office/officeart/2005/8/layout/equation2"/>
    <dgm:cxn modelId="{D87E0563-586A-4728-B3A5-D749511B586F}" srcId="{C6390796-9233-4796-A2A1-18281947C8B6}" destId="{08125CEA-6DA2-4FF4-8162-72DC6E6BC921}" srcOrd="2" destOrd="0" parTransId="{B4923912-75F8-40F5-A8F1-97EFDE83BD5A}" sibTransId="{2A56CB92-F8DF-4478-A705-00D68932820C}"/>
    <dgm:cxn modelId="{030C8E49-3A5D-49F4-B33E-827CD22DBF12}" type="presOf" srcId="{C6390796-9233-4796-A2A1-18281947C8B6}" destId="{B0912447-A431-4E45-8745-6B5C4650A75F}" srcOrd="0" destOrd="0" presId="urn:microsoft.com/office/officeart/2005/8/layout/equation2"/>
    <dgm:cxn modelId="{A4E23179-A885-4AEA-AF94-74BC47CA33D6}" srcId="{C6390796-9233-4796-A2A1-18281947C8B6}" destId="{52735A89-C3AE-4CDF-8FB1-C4D6070BEE1D}" srcOrd="0" destOrd="0" parTransId="{F277AF0D-C092-4D5C-AD6B-1CC1E570AAF7}" sibTransId="{097A7718-27E4-429E-B8F7-4AD0308D5B68}"/>
    <dgm:cxn modelId="{FDA2B6DB-E11E-406B-A3AD-A10018C83B58}" type="presOf" srcId="{2907644C-2C72-4185-8C29-7B421628B1EC}" destId="{13A8CF60-DC14-4BE4-B3A0-AB6C9BD0991F}" srcOrd="1" destOrd="0" presId="urn:microsoft.com/office/officeart/2005/8/layout/equation2"/>
    <dgm:cxn modelId="{FA3BEEE1-6977-435E-997B-C38B33AF19FD}" srcId="{C6390796-9233-4796-A2A1-18281947C8B6}" destId="{C1FAD12B-EC7A-4131-BAC1-D010F883F495}" srcOrd="1" destOrd="0" parTransId="{D8F4BCFC-E218-435C-A348-CAD877F583D7}" sibTransId="{2907644C-2C72-4185-8C29-7B421628B1EC}"/>
    <dgm:cxn modelId="{6445468E-889F-4396-BEDA-64838AD6EF50}" type="presParOf" srcId="{B0912447-A431-4E45-8745-6B5C4650A75F}" destId="{E0C631AD-8BC2-489E-8D31-C3C2D619C464}" srcOrd="0" destOrd="0" presId="urn:microsoft.com/office/officeart/2005/8/layout/equation2"/>
    <dgm:cxn modelId="{34D036FE-D1C9-4DFA-B64C-E2D66566C9F1}" type="presParOf" srcId="{E0C631AD-8BC2-489E-8D31-C3C2D619C464}" destId="{FFEAADCC-6676-4FF4-8398-3425088E4F9B}" srcOrd="0" destOrd="0" presId="urn:microsoft.com/office/officeart/2005/8/layout/equation2"/>
    <dgm:cxn modelId="{E1A2E2C1-A165-4453-8911-67CED5414110}" type="presParOf" srcId="{E0C631AD-8BC2-489E-8D31-C3C2D619C464}" destId="{2D33041F-6B93-4B26-8805-4FDC1E5CE29E}" srcOrd="1" destOrd="0" presId="urn:microsoft.com/office/officeart/2005/8/layout/equation2"/>
    <dgm:cxn modelId="{90EE26C8-E77C-4983-92BB-7F55450E1731}" type="presParOf" srcId="{E0C631AD-8BC2-489E-8D31-C3C2D619C464}" destId="{C063DE29-5A35-4F3B-B3A7-7758A28C31DA}" srcOrd="2" destOrd="0" presId="urn:microsoft.com/office/officeart/2005/8/layout/equation2"/>
    <dgm:cxn modelId="{20BD920F-F053-4BDF-A732-93AA30555862}" type="presParOf" srcId="{E0C631AD-8BC2-489E-8D31-C3C2D619C464}" destId="{DC8E4C28-9899-4509-950B-7119A64699FA}" srcOrd="3" destOrd="0" presId="urn:microsoft.com/office/officeart/2005/8/layout/equation2"/>
    <dgm:cxn modelId="{1BA5B4CC-CC1C-44A1-A186-333B1320EA0E}" type="presParOf" srcId="{E0C631AD-8BC2-489E-8D31-C3C2D619C464}" destId="{F0634EAB-F807-404C-ABD6-A1BB260BA5E5}" srcOrd="4" destOrd="0" presId="urn:microsoft.com/office/officeart/2005/8/layout/equation2"/>
    <dgm:cxn modelId="{7BEBDFA6-6DD8-4214-8AEE-B244B9479218}" type="presParOf" srcId="{B0912447-A431-4E45-8745-6B5C4650A75F}" destId="{931FDB64-B23A-4BD0-AF61-E10583160A56}" srcOrd="1" destOrd="0" presId="urn:microsoft.com/office/officeart/2005/8/layout/equation2"/>
    <dgm:cxn modelId="{B68E174D-7081-4D93-A477-B94CD0EAA6D9}" type="presParOf" srcId="{931FDB64-B23A-4BD0-AF61-E10583160A56}" destId="{13A8CF60-DC14-4BE4-B3A0-AB6C9BD0991F}" srcOrd="0" destOrd="0" presId="urn:microsoft.com/office/officeart/2005/8/layout/equation2"/>
    <dgm:cxn modelId="{28E7B26E-721C-4DF4-A2AA-3C65A22B511D}" type="presParOf" srcId="{B0912447-A431-4E45-8745-6B5C4650A75F}" destId="{CF447BA7-C293-41AD-B8F0-21290B74168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390796-9233-4796-A2A1-18281947C8B6}" type="doc">
      <dgm:prSet loTypeId="urn:microsoft.com/office/officeart/2008/layout/SquareAccentList" loCatId="list" qsTypeId="urn:microsoft.com/office/officeart/2005/8/quickstyle/simple1" qsCatId="simple" csTypeId="urn:microsoft.com/office/officeart/2005/8/colors/colorful1" csCatId="colorful" phldr="1"/>
      <dgm:spPr/>
    </dgm:pt>
    <dgm:pt modelId="{52735A89-C3AE-4CDF-8FB1-C4D6070BEE1D}">
      <dgm:prSet phldrT="[텍스트]" custT="1"/>
      <dgm:spPr/>
      <dgm:t>
        <a:bodyPr/>
        <a:lstStyle/>
        <a:p>
          <a:pPr algn="ctr" latinLnBrk="1"/>
          <a:r>
            <a:rPr lang="ko-KR" altLang="en-US" sz="2400" dirty="0"/>
            <a:t>사회</a:t>
          </a:r>
          <a:r>
            <a:rPr lang="en-US" altLang="ko-KR" sz="2400" dirty="0">
              <a:latin typeface="Abadi" panose="020B0604020202020204" pitchFamily="34" charset="0"/>
            </a:rPr>
            <a:t>·</a:t>
          </a:r>
          <a:r>
            <a:rPr lang="ko-KR" altLang="en-US" sz="2400" dirty="0">
              <a:latin typeface="Abadi" panose="020B0604020202020204" pitchFamily="34" charset="0"/>
            </a:rPr>
            <a:t>경제적</a:t>
          </a:r>
          <a:r>
            <a:rPr lang="ko-KR" altLang="en-US" sz="2400" dirty="0"/>
            <a:t> 측면</a:t>
          </a:r>
        </a:p>
      </dgm:t>
    </dgm:pt>
    <dgm:pt modelId="{F277AF0D-C092-4D5C-AD6B-1CC1E570AAF7}" type="parTrans" cxnId="{A4E23179-A885-4AEA-AF94-74BC47CA33D6}">
      <dgm:prSet/>
      <dgm:spPr/>
      <dgm:t>
        <a:bodyPr/>
        <a:lstStyle/>
        <a:p>
          <a:pPr latinLnBrk="1"/>
          <a:endParaRPr lang="ko-KR" altLang="en-US"/>
        </a:p>
      </dgm:t>
    </dgm:pt>
    <dgm:pt modelId="{097A7718-27E4-429E-B8F7-4AD0308D5B68}" type="sibTrans" cxnId="{A4E23179-A885-4AEA-AF94-74BC47CA33D6}">
      <dgm:prSet/>
      <dgm:spPr/>
      <dgm:t>
        <a:bodyPr/>
        <a:lstStyle/>
        <a:p>
          <a:pPr latinLnBrk="1"/>
          <a:endParaRPr lang="ko-KR" altLang="en-US"/>
        </a:p>
      </dgm:t>
    </dgm:pt>
    <dgm:pt modelId="{B640FCC3-1241-447E-BAE5-B5BF2EF577A1}">
      <dgm:prSet phldrT="[텍스트]" custT="1"/>
      <dgm:spPr/>
      <dgm:t>
        <a:bodyPr/>
        <a:lstStyle/>
        <a:p>
          <a:pPr algn="ctr" latinLnBrk="1"/>
          <a:r>
            <a:rPr lang="ko-KR" altLang="en-US" sz="2400" dirty="0"/>
            <a:t>기술적 측면</a:t>
          </a:r>
        </a:p>
      </dgm:t>
    </dgm:pt>
    <dgm:pt modelId="{810DE5EE-15EC-4443-B78C-A10172B668F4}" type="parTrans" cxnId="{F58B4A37-F142-4A61-B41A-1513BBE130C4}">
      <dgm:prSet/>
      <dgm:spPr/>
      <dgm:t>
        <a:bodyPr/>
        <a:lstStyle/>
        <a:p>
          <a:pPr latinLnBrk="1"/>
          <a:endParaRPr lang="ko-KR" altLang="en-US"/>
        </a:p>
      </dgm:t>
    </dgm:pt>
    <dgm:pt modelId="{D8843112-3403-4CAF-A306-E733D08F154E}" type="sibTrans" cxnId="{F58B4A37-F142-4A61-B41A-1513BBE130C4}">
      <dgm:prSet/>
      <dgm:spPr/>
      <dgm:t>
        <a:bodyPr/>
        <a:lstStyle/>
        <a:p>
          <a:pPr latinLnBrk="1"/>
          <a:endParaRPr lang="ko-KR" altLang="en-US"/>
        </a:p>
      </dgm:t>
    </dgm:pt>
    <dgm:pt modelId="{05FFEED6-351A-464E-B8BA-75C02551F5B1}" type="pres">
      <dgm:prSet presAssocID="{C6390796-9233-4796-A2A1-18281947C8B6}" presName="layout" presStyleCnt="0">
        <dgm:presLayoutVars>
          <dgm:chMax/>
          <dgm:chPref/>
          <dgm:dir/>
          <dgm:resizeHandles/>
        </dgm:presLayoutVars>
      </dgm:prSet>
      <dgm:spPr/>
    </dgm:pt>
    <dgm:pt modelId="{D7727910-671A-4B9B-BC48-306D980E5A16}" type="pres">
      <dgm:prSet presAssocID="{52735A89-C3AE-4CDF-8FB1-C4D6070BEE1D}" presName="root" presStyleCnt="0">
        <dgm:presLayoutVars>
          <dgm:chMax/>
          <dgm:chPref/>
        </dgm:presLayoutVars>
      </dgm:prSet>
      <dgm:spPr/>
    </dgm:pt>
    <dgm:pt modelId="{4CEF3C96-387F-40AA-B85F-B56076F13ED5}" type="pres">
      <dgm:prSet presAssocID="{52735A89-C3AE-4CDF-8FB1-C4D6070BEE1D}" presName="rootComposite" presStyleCnt="0">
        <dgm:presLayoutVars/>
      </dgm:prSet>
      <dgm:spPr/>
    </dgm:pt>
    <dgm:pt modelId="{13847DBE-0BC9-40F3-BF6F-A66CBD94F869}" type="pres">
      <dgm:prSet presAssocID="{52735A89-C3AE-4CDF-8FB1-C4D6070BEE1D}" presName="ParentAccent" presStyleLbl="alignNode1" presStyleIdx="0" presStyleCnt="2"/>
      <dgm:spPr/>
    </dgm:pt>
    <dgm:pt modelId="{AE9121D1-015D-4447-BF31-C2B8DB433F6E}" type="pres">
      <dgm:prSet presAssocID="{52735A89-C3AE-4CDF-8FB1-C4D6070BEE1D}" presName="ParentSmallAccent" presStyleLbl="fgAcc1" presStyleIdx="0" presStyleCnt="2"/>
      <dgm:spPr/>
    </dgm:pt>
    <dgm:pt modelId="{44EC57E6-8AEA-4393-BC47-066CC42C6CC9}" type="pres">
      <dgm:prSet presAssocID="{52735A89-C3AE-4CDF-8FB1-C4D6070BEE1D}" presName="Parent" presStyleLbl="revTx" presStyleIdx="0" presStyleCnt="2">
        <dgm:presLayoutVars>
          <dgm:chMax/>
          <dgm:chPref val="4"/>
          <dgm:bulletEnabled val="1"/>
        </dgm:presLayoutVars>
      </dgm:prSet>
      <dgm:spPr/>
    </dgm:pt>
    <dgm:pt modelId="{73051789-FF01-4274-A906-96F21023BA58}" type="pres">
      <dgm:prSet presAssocID="{52735A89-C3AE-4CDF-8FB1-C4D6070BEE1D}" presName="childShape" presStyleCnt="0">
        <dgm:presLayoutVars>
          <dgm:chMax val="0"/>
          <dgm:chPref val="0"/>
        </dgm:presLayoutVars>
      </dgm:prSet>
      <dgm:spPr/>
    </dgm:pt>
    <dgm:pt modelId="{A9166A96-E6BC-4F7C-8C4F-DF967FDFC60C}" type="pres">
      <dgm:prSet presAssocID="{B640FCC3-1241-447E-BAE5-B5BF2EF577A1}" presName="root" presStyleCnt="0">
        <dgm:presLayoutVars>
          <dgm:chMax/>
          <dgm:chPref/>
        </dgm:presLayoutVars>
      </dgm:prSet>
      <dgm:spPr/>
    </dgm:pt>
    <dgm:pt modelId="{8E6FB23E-CB54-4E97-88CE-E1A45F885CE6}" type="pres">
      <dgm:prSet presAssocID="{B640FCC3-1241-447E-BAE5-B5BF2EF577A1}" presName="rootComposite" presStyleCnt="0">
        <dgm:presLayoutVars/>
      </dgm:prSet>
      <dgm:spPr/>
    </dgm:pt>
    <dgm:pt modelId="{B549B110-5BC8-4DF1-A2F2-9440447D072F}" type="pres">
      <dgm:prSet presAssocID="{B640FCC3-1241-447E-BAE5-B5BF2EF577A1}" presName="ParentAccent" presStyleLbl="alignNode1" presStyleIdx="1" presStyleCnt="2"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</dgm:pt>
    <dgm:pt modelId="{2A522FBC-92CC-4EFF-87F7-48CE23F85818}" type="pres">
      <dgm:prSet presAssocID="{B640FCC3-1241-447E-BAE5-B5BF2EF577A1}" presName="ParentSmallAccent" presStyleLbl="fgAcc1" presStyleIdx="1" presStyleCnt="2"/>
      <dgm:spPr/>
    </dgm:pt>
    <dgm:pt modelId="{EA3CE741-C93A-46F3-AAE8-8849F5F7F8D3}" type="pres">
      <dgm:prSet presAssocID="{B640FCC3-1241-447E-BAE5-B5BF2EF577A1}" presName="Parent" presStyleLbl="revTx" presStyleIdx="1" presStyleCnt="2">
        <dgm:presLayoutVars>
          <dgm:chMax/>
          <dgm:chPref val="4"/>
          <dgm:bulletEnabled val="1"/>
        </dgm:presLayoutVars>
      </dgm:prSet>
      <dgm:spPr/>
    </dgm:pt>
    <dgm:pt modelId="{5DA1CE5E-E521-47C6-88ED-3A3DC66F00AA}" type="pres">
      <dgm:prSet presAssocID="{B640FCC3-1241-447E-BAE5-B5BF2EF577A1}" presName="childShape" presStyleCnt="0">
        <dgm:presLayoutVars>
          <dgm:chMax val="0"/>
          <dgm:chPref val="0"/>
        </dgm:presLayoutVars>
      </dgm:prSet>
      <dgm:spPr/>
    </dgm:pt>
  </dgm:ptLst>
  <dgm:cxnLst>
    <dgm:cxn modelId="{F58B4A37-F142-4A61-B41A-1513BBE130C4}" srcId="{C6390796-9233-4796-A2A1-18281947C8B6}" destId="{B640FCC3-1241-447E-BAE5-B5BF2EF577A1}" srcOrd="1" destOrd="0" parTransId="{810DE5EE-15EC-4443-B78C-A10172B668F4}" sibTransId="{D8843112-3403-4CAF-A306-E733D08F154E}"/>
    <dgm:cxn modelId="{A4E23179-A885-4AEA-AF94-74BC47CA33D6}" srcId="{C6390796-9233-4796-A2A1-18281947C8B6}" destId="{52735A89-C3AE-4CDF-8FB1-C4D6070BEE1D}" srcOrd="0" destOrd="0" parTransId="{F277AF0D-C092-4D5C-AD6B-1CC1E570AAF7}" sibTransId="{097A7718-27E4-429E-B8F7-4AD0308D5B68}"/>
    <dgm:cxn modelId="{6680A3DB-1EE9-4413-BA2D-B70B6850A22C}" type="presOf" srcId="{B640FCC3-1241-447E-BAE5-B5BF2EF577A1}" destId="{EA3CE741-C93A-46F3-AAE8-8849F5F7F8D3}" srcOrd="0" destOrd="0" presId="urn:microsoft.com/office/officeart/2008/layout/SquareAccentList"/>
    <dgm:cxn modelId="{EBC2F5DC-B224-4DD8-9E9A-CB17F6386F35}" type="presOf" srcId="{C6390796-9233-4796-A2A1-18281947C8B6}" destId="{05FFEED6-351A-464E-B8BA-75C02551F5B1}" srcOrd="0" destOrd="0" presId="urn:microsoft.com/office/officeart/2008/layout/SquareAccentList"/>
    <dgm:cxn modelId="{46886BE3-124D-455B-968C-0F4BDC640B77}" type="presOf" srcId="{52735A89-C3AE-4CDF-8FB1-C4D6070BEE1D}" destId="{44EC57E6-8AEA-4393-BC47-066CC42C6CC9}" srcOrd="0" destOrd="0" presId="urn:microsoft.com/office/officeart/2008/layout/SquareAccentList"/>
    <dgm:cxn modelId="{F16CB54B-C7DE-48C5-B957-56EE7B975DA4}" type="presParOf" srcId="{05FFEED6-351A-464E-B8BA-75C02551F5B1}" destId="{D7727910-671A-4B9B-BC48-306D980E5A16}" srcOrd="0" destOrd="0" presId="urn:microsoft.com/office/officeart/2008/layout/SquareAccentList"/>
    <dgm:cxn modelId="{6D5FBC91-1CA8-4B45-BA7C-B38E312EDF76}" type="presParOf" srcId="{D7727910-671A-4B9B-BC48-306D980E5A16}" destId="{4CEF3C96-387F-40AA-B85F-B56076F13ED5}" srcOrd="0" destOrd="0" presId="urn:microsoft.com/office/officeart/2008/layout/SquareAccentList"/>
    <dgm:cxn modelId="{B34D1421-94E0-4BB2-AA73-273E43F2CE5D}" type="presParOf" srcId="{4CEF3C96-387F-40AA-B85F-B56076F13ED5}" destId="{13847DBE-0BC9-40F3-BF6F-A66CBD94F869}" srcOrd="0" destOrd="0" presId="urn:microsoft.com/office/officeart/2008/layout/SquareAccentList"/>
    <dgm:cxn modelId="{7F6456B0-0B55-4EFD-AB8B-B0A10F111077}" type="presParOf" srcId="{4CEF3C96-387F-40AA-B85F-B56076F13ED5}" destId="{AE9121D1-015D-4447-BF31-C2B8DB433F6E}" srcOrd="1" destOrd="0" presId="urn:microsoft.com/office/officeart/2008/layout/SquareAccentList"/>
    <dgm:cxn modelId="{3EA0B0D0-98F8-49BE-A171-C0B1F684157E}" type="presParOf" srcId="{4CEF3C96-387F-40AA-B85F-B56076F13ED5}" destId="{44EC57E6-8AEA-4393-BC47-066CC42C6CC9}" srcOrd="2" destOrd="0" presId="urn:microsoft.com/office/officeart/2008/layout/SquareAccentList"/>
    <dgm:cxn modelId="{A057F3C4-AA31-48FF-AA5C-557D6CD7FA5E}" type="presParOf" srcId="{D7727910-671A-4B9B-BC48-306D980E5A16}" destId="{73051789-FF01-4274-A906-96F21023BA58}" srcOrd="1" destOrd="0" presId="urn:microsoft.com/office/officeart/2008/layout/SquareAccentList"/>
    <dgm:cxn modelId="{7CD4C073-1E02-4FC9-B288-141E2B3E16AE}" type="presParOf" srcId="{05FFEED6-351A-464E-B8BA-75C02551F5B1}" destId="{A9166A96-E6BC-4F7C-8C4F-DF967FDFC60C}" srcOrd="1" destOrd="0" presId="urn:microsoft.com/office/officeart/2008/layout/SquareAccentList"/>
    <dgm:cxn modelId="{DE21EDB8-4F1A-4CAF-B61B-771F48B33CCF}" type="presParOf" srcId="{A9166A96-E6BC-4F7C-8C4F-DF967FDFC60C}" destId="{8E6FB23E-CB54-4E97-88CE-E1A45F885CE6}" srcOrd="0" destOrd="0" presId="urn:microsoft.com/office/officeart/2008/layout/SquareAccentList"/>
    <dgm:cxn modelId="{4A13E1D8-5E6F-42B6-8148-CC760FB0D933}" type="presParOf" srcId="{8E6FB23E-CB54-4E97-88CE-E1A45F885CE6}" destId="{B549B110-5BC8-4DF1-A2F2-9440447D072F}" srcOrd="0" destOrd="0" presId="urn:microsoft.com/office/officeart/2008/layout/SquareAccentList"/>
    <dgm:cxn modelId="{7816B5EA-75E1-4BD2-BD5D-40C453F8D991}" type="presParOf" srcId="{8E6FB23E-CB54-4E97-88CE-E1A45F885CE6}" destId="{2A522FBC-92CC-4EFF-87F7-48CE23F85818}" srcOrd="1" destOrd="0" presId="urn:microsoft.com/office/officeart/2008/layout/SquareAccentList"/>
    <dgm:cxn modelId="{8A016F6F-F133-45CB-B408-22D32AA1BEFB}" type="presParOf" srcId="{8E6FB23E-CB54-4E97-88CE-E1A45F885CE6}" destId="{EA3CE741-C93A-46F3-AAE8-8849F5F7F8D3}" srcOrd="2" destOrd="0" presId="urn:microsoft.com/office/officeart/2008/layout/SquareAccentList"/>
    <dgm:cxn modelId="{BFA03954-CFFF-4A7C-92AD-6CE7F37055F2}" type="presParOf" srcId="{A9166A96-E6BC-4F7C-8C4F-DF967FDFC60C}" destId="{5DA1CE5E-E521-47C6-88ED-3A3DC66F00A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390796-9233-4796-A2A1-18281947C8B6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</dgm:pt>
    <dgm:pt modelId="{52735A89-C3AE-4CDF-8FB1-C4D6070BEE1D}">
      <dgm:prSet phldrT="[텍스트]" custT="1"/>
      <dgm:spPr/>
      <dgm:t>
        <a:bodyPr/>
        <a:lstStyle/>
        <a:p>
          <a:pPr latinLnBrk="1"/>
          <a:r>
            <a:rPr lang="en-US" altLang="ko-KR" sz="2400" dirty="0"/>
            <a:t>1.</a:t>
          </a:r>
          <a:endParaRPr lang="ko-KR" altLang="en-US" sz="2400" dirty="0"/>
        </a:p>
      </dgm:t>
    </dgm:pt>
    <dgm:pt modelId="{F277AF0D-C092-4D5C-AD6B-1CC1E570AAF7}" type="parTrans" cxnId="{A4E23179-A885-4AEA-AF94-74BC47CA33D6}">
      <dgm:prSet/>
      <dgm:spPr/>
      <dgm:t>
        <a:bodyPr/>
        <a:lstStyle/>
        <a:p>
          <a:pPr latinLnBrk="1"/>
          <a:endParaRPr lang="ko-KR" altLang="en-US"/>
        </a:p>
      </dgm:t>
    </dgm:pt>
    <dgm:pt modelId="{097A7718-27E4-429E-B8F7-4AD0308D5B68}" type="sibTrans" cxnId="{A4E23179-A885-4AEA-AF94-74BC47CA33D6}">
      <dgm:prSet/>
      <dgm:spPr/>
      <dgm:t>
        <a:bodyPr/>
        <a:lstStyle/>
        <a:p>
          <a:pPr latinLnBrk="1"/>
          <a:endParaRPr lang="ko-KR" altLang="en-US"/>
        </a:p>
      </dgm:t>
    </dgm:pt>
    <dgm:pt modelId="{B640FCC3-1241-447E-BAE5-B5BF2EF577A1}">
      <dgm:prSet phldrT="[텍스트]" custT="1"/>
      <dgm:spPr/>
      <dgm:t>
        <a:bodyPr/>
        <a:lstStyle/>
        <a:p>
          <a:pPr latinLnBrk="1"/>
          <a:r>
            <a:rPr lang="en-US" altLang="ko-KR" sz="2400" dirty="0"/>
            <a:t>2.</a:t>
          </a:r>
          <a:endParaRPr lang="ko-KR" altLang="en-US" sz="2400" dirty="0"/>
        </a:p>
      </dgm:t>
    </dgm:pt>
    <dgm:pt modelId="{810DE5EE-15EC-4443-B78C-A10172B668F4}" type="parTrans" cxnId="{F58B4A37-F142-4A61-B41A-1513BBE130C4}">
      <dgm:prSet/>
      <dgm:spPr/>
      <dgm:t>
        <a:bodyPr/>
        <a:lstStyle/>
        <a:p>
          <a:pPr latinLnBrk="1"/>
          <a:endParaRPr lang="ko-KR" altLang="en-US"/>
        </a:p>
      </dgm:t>
    </dgm:pt>
    <dgm:pt modelId="{D8843112-3403-4CAF-A306-E733D08F154E}" type="sibTrans" cxnId="{F58B4A37-F142-4A61-B41A-1513BBE130C4}">
      <dgm:prSet/>
      <dgm:spPr/>
      <dgm:t>
        <a:bodyPr/>
        <a:lstStyle/>
        <a:p>
          <a:pPr latinLnBrk="1"/>
          <a:endParaRPr lang="ko-KR" altLang="en-US"/>
        </a:p>
      </dgm:t>
    </dgm:pt>
    <dgm:pt modelId="{149D4048-0042-40FA-8768-1976D95D3C7C}">
      <dgm:prSet phldrT="[텍스트]" custT="1"/>
      <dgm:spPr/>
      <dgm:t>
        <a:bodyPr/>
        <a:lstStyle/>
        <a:p>
          <a:pPr latinLnBrk="1"/>
          <a:r>
            <a:rPr lang="en-US" altLang="ko-KR" sz="2400" dirty="0"/>
            <a:t>3.</a:t>
          </a:r>
          <a:endParaRPr lang="ko-KR" altLang="en-US" sz="2400" dirty="0"/>
        </a:p>
      </dgm:t>
    </dgm:pt>
    <dgm:pt modelId="{D2F8C9DE-2FD9-4650-B8B7-ED3406FD49C1}" type="parTrans" cxnId="{D2AD9292-EDF5-4E70-AFD4-8FF97ED35039}">
      <dgm:prSet/>
      <dgm:spPr/>
      <dgm:t>
        <a:bodyPr/>
        <a:lstStyle/>
        <a:p>
          <a:pPr latinLnBrk="1"/>
          <a:endParaRPr lang="ko-KR" altLang="en-US"/>
        </a:p>
      </dgm:t>
    </dgm:pt>
    <dgm:pt modelId="{61F5798A-F812-4349-94F0-3206EC33EE7D}" type="sibTrans" cxnId="{D2AD9292-EDF5-4E70-AFD4-8FF97ED35039}">
      <dgm:prSet/>
      <dgm:spPr/>
      <dgm:t>
        <a:bodyPr/>
        <a:lstStyle/>
        <a:p>
          <a:pPr latinLnBrk="1"/>
          <a:endParaRPr lang="ko-KR" altLang="en-US"/>
        </a:p>
      </dgm:t>
    </dgm:pt>
    <dgm:pt modelId="{25F26789-32D1-46EF-8F46-056C48993E82}">
      <dgm:prSet phldrT="[텍스트]" custT="1"/>
      <dgm:spPr/>
      <dgm:t>
        <a:bodyPr/>
        <a:lstStyle/>
        <a:p>
          <a:pPr latinLnBrk="1"/>
          <a:r>
            <a:rPr lang="en-US" altLang="ko-KR" sz="2400" dirty="0"/>
            <a:t>4.</a:t>
          </a:r>
          <a:endParaRPr lang="ko-KR" altLang="en-US" sz="2400" dirty="0"/>
        </a:p>
      </dgm:t>
    </dgm:pt>
    <dgm:pt modelId="{85511A46-D5AF-4E06-8F16-EE9F308D87E0}" type="parTrans" cxnId="{07D4DD5C-E773-48DD-B602-23404F3A16CA}">
      <dgm:prSet/>
      <dgm:spPr/>
      <dgm:t>
        <a:bodyPr/>
        <a:lstStyle/>
        <a:p>
          <a:pPr latinLnBrk="1"/>
          <a:endParaRPr lang="ko-KR" altLang="en-US"/>
        </a:p>
      </dgm:t>
    </dgm:pt>
    <dgm:pt modelId="{E823F39C-B60A-497B-B082-AFEF66F04FB3}" type="sibTrans" cxnId="{07D4DD5C-E773-48DD-B602-23404F3A16CA}">
      <dgm:prSet/>
      <dgm:spPr/>
      <dgm:t>
        <a:bodyPr/>
        <a:lstStyle/>
        <a:p>
          <a:pPr latinLnBrk="1"/>
          <a:endParaRPr lang="ko-KR" altLang="en-US"/>
        </a:p>
      </dgm:t>
    </dgm:pt>
    <dgm:pt modelId="{4AE9DE18-FA14-4829-AFF0-568D2D7FA982}" type="pres">
      <dgm:prSet presAssocID="{C6390796-9233-4796-A2A1-18281947C8B6}" presName="linearFlow" presStyleCnt="0">
        <dgm:presLayoutVars>
          <dgm:dir/>
          <dgm:animLvl val="lvl"/>
          <dgm:resizeHandles val="exact"/>
        </dgm:presLayoutVars>
      </dgm:prSet>
      <dgm:spPr/>
    </dgm:pt>
    <dgm:pt modelId="{A2CFE230-BC31-4929-92AA-9ECBD65BB992}" type="pres">
      <dgm:prSet presAssocID="{52735A89-C3AE-4CDF-8FB1-C4D6070BEE1D}" presName="composite" presStyleCnt="0"/>
      <dgm:spPr/>
    </dgm:pt>
    <dgm:pt modelId="{F614B79E-B213-4884-ABB8-A98C1F88C055}" type="pres">
      <dgm:prSet presAssocID="{52735A89-C3AE-4CDF-8FB1-C4D6070BEE1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E8FB69A-0115-4C95-8F52-7363E307AA6C}" type="pres">
      <dgm:prSet presAssocID="{52735A89-C3AE-4CDF-8FB1-C4D6070BEE1D}" presName="descendantText" presStyleLbl="alignAcc1" presStyleIdx="0" presStyleCnt="4">
        <dgm:presLayoutVars>
          <dgm:bulletEnabled val="1"/>
        </dgm:presLayoutVars>
      </dgm:prSet>
      <dgm:spPr/>
    </dgm:pt>
    <dgm:pt modelId="{BE2FA250-5F8A-4B2C-8704-53A4FF64BFE6}" type="pres">
      <dgm:prSet presAssocID="{097A7718-27E4-429E-B8F7-4AD0308D5B68}" presName="sp" presStyleCnt="0"/>
      <dgm:spPr/>
    </dgm:pt>
    <dgm:pt modelId="{12DA70E3-15AD-4CA6-BFB1-ABAC4F679D1C}" type="pres">
      <dgm:prSet presAssocID="{B640FCC3-1241-447E-BAE5-B5BF2EF577A1}" presName="composite" presStyleCnt="0"/>
      <dgm:spPr/>
    </dgm:pt>
    <dgm:pt modelId="{EF35B1EB-CE7C-44D0-9CDA-FC6AFEE2B43D}" type="pres">
      <dgm:prSet presAssocID="{B640FCC3-1241-447E-BAE5-B5BF2EF577A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4650DB1-C154-4A0B-8079-FB5AAEBB743E}" type="pres">
      <dgm:prSet presAssocID="{B640FCC3-1241-447E-BAE5-B5BF2EF577A1}" presName="descendantText" presStyleLbl="alignAcc1" presStyleIdx="1" presStyleCnt="4">
        <dgm:presLayoutVars>
          <dgm:bulletEnabled val="1"/>
        </dgm:presLayoutVars>
      </dgm:prSet>
      <dgm:spPr/>
    </dgm:pt>
    <dgm:pt modelId="{9FDB7A4D-5F81-4E1F-B4AB-A13F77F1C683}" type="pres">
      <dgm:prSet presAssocID="{D8843112-3403-4CAF-A306-E733D08F154E}" presName="sp" presStyleCnt="0"/>
      <dgm:spPr/>
    </dgm:pt>
    <dgm:pt modelId="{86F89230-6C9D-4960-BF0D-753DD6DC7EBA}" type="pres">
      <dgm:prSet presAssocID="{149D4048-0042-40FA-8768-1976D95D3C7C}" presName="composite" presStyleCnt="0"/>
      <dgm:spPr/>
    </dgm:pt>
    <dgm:pt modelId="{145AF9E3-DF0C-45B2-BA62-7D55DB0A705A}" type="pres">
      <dgm:prSet presAssocID="{149D4048-0042-40FA-8768-1976D95D3C7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C6D36291-A874-40B9-86FD-65A9F7A1B451}" type="pres">
      <dgm:prSet presAssocID="{149D4048-0042-40FA-8768-1976D95D3C7C}" presName="descendantText" presStyleLbl="alignAcc1" presStyleIdx="2" presStyleCnt="4">
        <dgm:presLayoutVars>
          <dgm:bulletEnabled val="1"/>
        </dgm:presLayoutVars>
      </dgm:prSet>
      <dgm:spPr/>
    </dgm:pt>
    <dgm:pt modelId="{671E419F-75F5-4C93-8D40-6C3AE4A405E8}" type="pres">
      <dgm:prSet presAssocID="{61F5798A-F812-4349-94F0-3206EC33EE7D}" presName="sp" presStyleCnt="0"/>
      <dgm:spPr/>
    </dgm:pt>
    <dgm:pt modelId="{D484791E-227D-4B6D-9222-626A0B06BB55}" type="pres">
      <dgm:prSet presAssocID="{25F26789-32D1-46EF-8F46-056C48993E82}" presName="composite" presStyleCnt="0"/>
      <dgm:spPr/>
    </dgm:pt>
    <dgm:pt modelId="{CD555010-0AFF-4DFB-A728-5EEA0192ABD6}" type="pres">
      <dgm:prSet presAssocID="{25F26789-32D1-46EF-8F46-056C48993E8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7B2BADE-2547-400A-B634-3736591923B2}" type="pres">
      <dgm:prSet presAssocID="{25F26789-32D1-46EF-8F46-056C48993E82}" presName="descendantText" presStyleLbl="alignAcc1" presStyleIdx="3" presStyleCnt="4" custLinFactNeighborY="-4302">
        <dgm:presLayoutVars>
          <dgm:bulletEnabled val="1"/>
        </dgm:presLayoutVars>
      </dgm:prSet>
      <dgm:spPr/>
    </dgm:pt>
  </dgm:ptLst>
  <dgm:cxnLst>
    <dgm:cxn modelId="{2511BB2B-14DF-4EE0-BAE9-E3FC75A6B163}" type="presOf" srcId="{25F26789-32D1-46EF-8F46-056C48993E82}" destId="{CD555010-0AFF-4DFB-A728-5EEA0192ABD6}" srcOrd="0" destOrd="0" presId="urn:microsoft.com/office/officeart/2005/8/layout/chevron2"/>
    <dgm:cxn modelId="{F8253634-10D2-441E-B209-5E27ED5C004E}" type="presOf" srcId="{C6390796-9233-4796-A2A1-18281947C8B6}" destId="{4AE9DE18-FA14-4829-AFF0-568D2D7FA982}" srcOrd="0" destOrd="0" presId="urn:microsoft.com/office/officeart/2005/8/layout/chevron2"/>
    <dgm:cxn modelId="{F58B4A37-F142-4A61-B41A-1513BBE130C4}" srcId="{C6390796-9233-4796-A2A1-18281947C8B6}" destId="{B640FCC3-1241-447E-BAE5-B5BF2EF577A1}" srcOrd="1" destOrd="0" parTransId="{810DE5EE-15EC-4443-B78C-A10172B668F4}" sibTransId="{D8843112-3403-4CAF-A306-E733D08F154E}"/>
    <dgm:cxn modelId="{53275B40-1A8B-4A65-B5C7-DB2C51629A26}" type="presOf" srcId="{52735A89-C3AE-4CDF-8FB1-C4D6070BEE1D}" destId="{F614B79E-B213-4884-ABB8-A98C1F88C055}" srcOrd="0" destOrd="0" presId="urn:microsoft.com/office/officeart/2005/8/layout/chevron2"/>
    <dgm:cxn modelId="{07D4DD5C-E773-48DD-B602-23404F3A16CA}" srcId="{C6390796-9233-4796-A2A1-18281947C8B6}" destId="{25F26789-32D1-46EF-8F46-056C48993E82}" srcOrd="3" destOrd="0" parTransId="{85511A46-D5AF-4E06-8F16-EE9F308D87E0}" sibTransId="{E823F39C-B60A-497B-B082-AFEF66F04FB3}"/>
    <dgm:cxn modelId="{A4E23179-A885-4AEA-AF94-74BC47CA33D6}" srcId="{C6390796-9233-4796-A2A1-18281947C8B6}" destId="{52735A89-C3AE-4CDF-8FB1-C4D6070BEE1D}" srcOrd="0" destOrd="0" parTransId="{F277AF0D-C092-4D5C-AD6B-1CC1E570AAF7}" sibTransId="{097A7718-27E4-429E-B8F7-4AD0308D5B68}"/>
    <dgm:cxn modelId="{E6260D87-8A33-4072-A033-D25FFDC23602}" type="presOf" srcId="{B640FCC3-1241-447E-BAE5-B5BF2EF577A1}" destId="{EF35B1EB-CE7C-44D0-9CDA-FC6AFEE2B43D}" srcOrd="0" destOrd="0" presId="urn:microsoft.com/office/officeart/2005/8/layout/chevron2"/>
    <dgm:cxn modelId="{D2AD9292-EDF5-4E70-AFD4-8FF97ED35039}" srcId="{C6390796-9233-4796-A2A1-18281947C8B6}" destId="{149D4048-0042-40FA-8768-1976D95D3C7C}" srcOrd="2" destOrd="0" parTransId="{D2F8C9DE-2FD9-4650-B8B7-ED3406FD49C1}" sibTransId="{61F5798A-F812-4349-94F0-3206EC33EE7D}"/>
    <dgm:cxn modelId="{71AA25AF-5451-4CC9-B867-668B6D83A9BE}" type="presOf" srcId="{149D4048-0042-40FA-8768-1976D95D3C7C}" destId="{145AF9E3-DF0C-45B2-BA62-7D55DB0A705A}" srcOrd="0" destOrd="0" presId="urn:microsoft.com/office/officeart/2005/8/layout/chevron2"/>
    <dgm:cxn modelId="{400AC23C-8519-4DAF-B0A6-79B410D69BEE}" type="presParOf" srcId="{4AE9DE18-FA14-4829-AFF0-568D2D7FA982}" destId="{A2CFE230-BC31-4929-92AA-9ECBD65BB992}" srcOrd="0" destOrd="0" presId="urn:microsoft.com/office/officeart/2005/8/layout/chevron2"/>
    <dgm:cxn modelId="{E7FB1156-CF82-45EB-A7E6-F2EC4B9AF96D}" type="presParOf" srcId="{A2CFE230-BC31-4929-92AA-9ECBD65BB992}" destId="{F614B79E-B213-4884-ABB8-A98C1F88C055}" srcOrd="0" destOrd="0" presId="urn:microsoft.com/office/officeart/2005/8/layout/chevron2"/>
    <dgm:cxn modelId="{278A77DA-7CD9-4651-AE2C-B7DE6B3FC8BB}" type="presParOf" srcId="{A2CFE230-BC31-4929-92AA-9ECBD65BB992}" destId="{BE8FB69A-0115-4C95-8F52-7363E307AA6C}" srcOrd="1" destOrd="0" presId="urn:microsoft.com/office/officeart/2005/8/layout/chevron2"/>
    <dgm:cxn modelId="{DBFC90DE-766E-4BC4-8FAA-AFBD8A37AB42}" type="presParOf" srcId="{4AE9DE18-FA14-4829-AFF0-568D2D7FA982}" destId="{BE2FA250-5F8A-4B2C-8704-53A4FF64BFE6}" srcOrd="1" destOrd="0" presId="urn:microsoft.com/office/officeart/2005/8/layout/chevron2"/>
    <dgm:cxn modelId="{5FAFEC20-F4B0-44E7-9842-DDE1B7A1D394}" type="presParOf" srcId="{4AE9DE18-FA14-4829-AFF0-568D2D7FA982}" destId="{12DA70E3-15AD-4CA6-BFB1-ABAC4F679D1C}" srcOrd="2" destOrd="0" presId="urn:microsoft.com/office/officeart/2005/8/layout/chevron2"/>
    <dgm:cxn modelId="{D73CBDD9-0684-4F91-9B5A-FB40B4580F20}" type="presParOf" srcId="{12DA70E3-15AD-4CA6-BFB1-ABAC4F679D1C}" destId="{EF35B1EB-CE7C-44D0-9CDA-FC6AFEE2B43D}" srcOrd="0" destOrd="0" presId="urn:microsoft.com/office/officeart/2005/8/layout/chevron2"/>
    <dgm:cxn modelId="{7AD4FF3F-AC9D-487E-B213-7C742BE17FBE}" type="presParOf" srcId="{12DA70E3-15AD-4CA6-BFB1-ABAC4F679D1C}" destId="{A4650DB1-C154-4A0B-8079-FB5AAEBB743E}" srcOrd="1" destOrd="0" presId="urn:microsoft.com/office/officeart/2005/8/layout/chevron2"/>
    <dgm:cxn modelId="{7737471D-D5F9-497F-94D8-A966A38C7FB8}" type="presParOf" srcId="{4AE9DE18-FA14-4829-AFF0-568D2D7FA982}" destId="{9FDB7A4D-5F81-4E1F-B4AB-A13F77F1C683}" srcOrd="3" destOrd="0" presId="urn:microsoft.com/office/officeart/2005/8/layout/chevron2"/>
    <dgm:cxn modelId="{8F8E1497-22D9-40FD-9CD8-6182936E75FD}" type="presParOf" srcId="{4AE9DE18-FA14-4829-AFF0-568D2D7FA982}" destId="{86F89230-6C9D-4960-BF0D-753DD6DC7EBA}" srcOrd="4" destOrd="0" presId="urn:microsoft.com/office/officeart/2005/8/layout/chevron2"/>
    <dgm:cxn modelId="{1B2C7DD3-FE1E-425F-81D5-1D80AD687ACB}" type="presParOf" srcId="{86F89230-6C9D-4960-BF0D-753DD6DC7EBA}" destId="{145AF9E3-DF0C-45B2-BA62-7D55DB0A705A}" srcOrd="0" destOrd="0" presId="urn:microsoft.com/office/officeart/2005/8/layout/chevron2"/>
    <dgm:cxn modelId="{56F041BD-2EC3-4505-BC12-CA3A6AA23BF4}" type="presParOf" srcId="{86F89230-6C9D-4960-BF0D-753DD6DC7EBA}" destId="{C6D36291-A874-40B9-86FD-65A9F7A1B451}" srcOrd="1" destOrd="0" presId="urn:microsoft.com/office/officeart/2005/8/layout/chevron2"/>
    <dgm:cxn modelId="{F217FF52-5671-4F66-A5EA-43C91C3B40A8}" type="presParOf" srcId="{4AE9DE18-FA14-4829-AFF0-568D2D7FA982}" destId="{671E419F-75F5-4C93-8D40-6C3AE4A405E8}" srcOrd="5" destOrd="0" presId="urn:microsoft.com/office/officeart/2005/8/layout/chevron2"/>
    <dgm:cxn modelId="{4526327D-15F3-4EF4-B632-628972843EDF}" type="presParOf" srcId="{4AE9DE18-FA14-4829-AFF0-568D2D7FA982}" destId="{D484791E-227D-4B6D-9222-626A0B06BB55}" srcOrd="6" destOrd="0" presId="urn:microsoft.com/office/officeart/2005/8/layout/chevron2"/>
    <dgm:cxn modelId="{9059518B-CD1B-4CE5-A48D-46517128C943}" type="presParOf" srcId="{D484791E-227D-4B6D-9222-626A0B06BB55}" destId="{CD555010-0AFF-4DFB-A728-5EEA0192ABD6}" srcOrd="0" destOrd="0" presId="urn:microsoft.com/office/officeart/2005/8/layout/chevron2"/>
    <dgm:cxn modelId="{9799E3B2-0C56-4DCD-BD1A-F422126F3367}" type="presParOf" srcId="{D484791E-227D-4B6D-9222-626A0B06BB55}" destId="{B7B2BADE-2547-400A-B634-3736591923B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E6150-4669-42A2-B75C-05790EB21E44}">
      <dsp:nvSpPr>
        <dsp:cNvPr id="0" name=""/>
        <dsp:cNvSpPr/>
      </dsp:nvSpPr>
      <dsp:spPr>
        <a:xfrm>
          <a:off x="1283" y="1226633"/>
          <a:ext cx="1701683" cy="170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/>
            <a:t>인력 난</a:t>
          </a:r>
          <a:endParaRPr lang="ko-KR" altLang="en-US" sz="2400" kern="1200" dirty="0"/>
        </a:p>
      </dsp:txBody>
      <dsp:txXfrm>
        <a:off x="250489" y="1475839"/>
        <a:ext cx="1203271" cy="1203271"/>
      </dsp:txXfrm>
    </dsp:sp>
    <dsp:sp modelId="{A7ADF500-AA28-4A71-96BE-FF601298A0A8}">
      <dsp:nvSpPr>
        <dsp:cNvPr id="0" name=""/>
        <dsp:cNvSpPr/>
      </dsp:nvSpPr>
      <dsp:spPr>
        <a:xfrm>
          <a:off x="1841143" y="1583986"/>
          <a:ext cx="986976" cy="986976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971967" y="1961406"/>
        <a:ext cx="725328" cy="232136"/>
      </dsp:txXfrm>
    </dsp:sp>
    <dsp:sp modelId="{B596C6D7-78C9-426A-9DD7-2D77687F5D42}">
      <dsp:nvSpPr>
        <dsp:cNvPr id="0" name=""/>
        <dsp:cNvSpPr/>
      </dsp:nvSpPr>
      <dsp:spPr>
        <a:xfrm>
          <a:off x="2966296" y="1226633"/>
          <a:ext cx="1701683" cy="170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최저시급 증가</a:t>
          </a:r>
        </a:p>
      </dsp:txBody>
      <dsp:txXfrm>
        <a:off x="3215502" y="1475839"/>
        <a:ext cx="1203271" cy="1203271"/>
      </dsp:txXfrm>
    </dsp:sp>
    <dsp:sp modelId="{D9E72072-AFFF-4A34-BAF9-76D3CDEBB0FC}">
      <dsp:nvSpPr>
        <dsp:cNvPr id="0" name=""/>
        <dsp:cNvSpPr/>
      </dsp:nvSpPr>
      <dsp:spPr>
        <a:xfrm>
          <a:off x="4806156" y="1583986"/>
          <a:ext cx="986976" cy="986976"/>
        </a:xfrm>
        <a:prstGeom prst="mathEqual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/>
        </a:p>
      </dsp:txBody>
      <dsp:txXfrm>
        <a:off x="4936980" y="1787303"/>
        <a:ext cx="725328" cy="580342"/>
      </dsp:txXfrm>
    </dsp:sp>
    <dsp:sp modelId="{109DFAEB-7004-46D9-B9BD-6AB9DE647BF0}">
      <dsp:nvSpPr>
        <dsp:cNvPr id="0" name=""/>
        <dsp:cNvSpPr/>
      </dsp:nvSpPr>
      <dsp:spPr>
        <a:xfrm>
          <a:off x="5931309" y="1226633"/>
          <a:ext cx="1701683" cy="170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 err="1"/>
            <a:t>선과장</a:t>
          </a:r>
          <a:r>
            <a:rPr lang="ko-KR" altLang="en-US" sz="2400" kern="1200" dirty="0"/>
            <a:t> 부담 증가</a:t>
          </a:r>
        </a:p>
      </dsp:txBody>
      <dsp:txXfrm>
        <a:off x="6180515" y="1475839"/>
        <a:ext cx="1203271" cy="12032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AADCC-6676-4FF4-8398-3425088E4F9B}">
      <dsp:nvSpPr>
        <dsp:cNvPr id="0" name=""/>
        <dsp:cNvSpPr/>
      </dsp:nvSpPr>
      <dsp:spPr>
        <a:xfrm>
          <a:off x="1116869" y="1121"/>
          <a:ext cx="1038959" cy="7902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1269021" y="116846"/>
        <a:ext cx="734655" cy="558769"/>
      </dsp:txXfrm>
    </dsp:sp>
    <dsp:sp modelId="{C063DE29-5A35-4F3B-B3A7-7758A28C31DA}">
      <dsp:nvSpPr>
        <dsp:cNvPr id="0" name=""/>
        <dsp:cNvSpPr/>
      </dsp:nvSpPr>
      <dsp:spPr>
        <a:xfrm>
          <a:off x="1458551" y="841124"/>
          <a:ext cx="355595" cy="355595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505685" y="977104"/>
        <a:ext cx="261327" cy="83635"/>
      </dsp:txXfrm>
    </dsp:sp>
    <dsp:sp modelId="{F0634EAB-F807-404C-ABD6-A1BB260BA5E5}">
      <dsp:nvSpPr>
        <dsp:cNvPr id="0" name=""/>
        <dsp:cNvSpPr/>
      </dsp:nvSpPr>
      <dsp:spPr>
        <a:xfrm>
          <a:off x="1120720" y="1246504"/>
          <a:ext cx="1031258" cy="7992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1271744" y="1363557"/>
        <a:ext cx="729210" cy="565181"/>
      </dsp:txXfrm>
    </dsp:sp>
    <dsp:sp modelId="{931FDB64-B23A-4BD0-AF61-E10583160A56}">
      <dsp:nvSpPr>
        <dsp:cNvPr id="0" name=""/>
        <dsp:cNvSpPr/>
      </dsp:nvSpPr>
      <dsp:spPr>
        <a:xfrm>
          <a:off x="2247793" y="909420"/>
          <a:ext cx="194964" cy="228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2247793" y="955034"/>
        <a:ext cx="136475" cy="136843"/>
      </dsp:txXfrm>
    </dsp:sp>
    <dsp:sp modelId="{CF447BA7-C293-41AD-B8F0-21290B741686}">
      <dsp:nvSpPr>
        <dsp:cNvPr id="0" name=""/>
        <dsp:cNvSpPr/>
      </dsp:nvSpPr>
      <dsp:spPr>
        <a:xfrm>
          <a:off x="2523687" y="410360"/>
          <a:ext cx="1226192" cy="12261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2703259" y="589932"/>
        <a:ext cx="867048" cy="867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47DBE-0BC9-40F3-BF6F-A66CBD94F869}">
      <dsp:nvSpPr>
        <dsp:cNvPr id="0" name=""/>
        <dsp:cNvSpPr/>
      </dsp:nvSpPr>
      <dsp:spPr>
        <a:xfrm>
          <a:off x="5659" y="785884"/>
          <a:ext cx="3718515" cy="4374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121D1-015D-4447-BF31-C2B8DB433F6E}">
      <dsp:nvSpPr>
        <dsp:cNvPr id="0" name=""/>
        <dsp:cNvSpPr/>
      </dsp:nvSpPr>
      <dsp:spPr>
        <a:xfrm>
          <a:off x="5659" y="950181"/>
          <a:ext cx="273175" cy="273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C57E6-8AEA-4393-BC47-066CC42C6CC9}">
      <dsp:nvSpPr>
        <dsp:cNvPr id="0" name=""/>
        <dsp:cNvSpPr/>
      </dsp:nvSpPr>
      <dsp:spPr>
        <a:xfrm>
          <a:off x="5659" y="0"/>
          <a:ext cx="3718515" cy="785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사회</a:t>
          </a:r>
          <a:r>
            <a:rPr lang="en-US" altLang="ko-KR" sz="2400" kern="1200" dirty="0">
              <a:latin typeface="Abadi" panose="020B0604020202020204" pitchFamily="34" charset="0"/>
            </a:rPr>
            <a:t>·</a:t>
          </a:r>
          <a:r>
            <a:rPr lang="ko-KR" altLang="en-US" sz="2400" kern="1200" dirty="0">
              <a:latin typeface="Abadi" panose="020B0604020202020204" pitchFamily="34" charset="0"/>
            </a:rPr>
            <a:t>경제적</a:t>
          </a:r>
          <a:r>
            <a:rPr lang="ko-KR" altLang="en-US" sz="2400" kern="1200" dirty="0"/>
            <a:t> 측면</a:t>
          </a:r>
        </a:p>
      </dsp:txBody>
      <dsp:txXfrm>
        <a:off x="5659" y="0"/>
        <a:ext cx="3718515" cy="785884"/>
      </dsp:txXfrm>
    </dsp:sp>
    <dsp:sp modelId="{B549B110-5BC8-4DF1-A2F2-9440447D072F}">
      <dsp:nvSpPr>
        <dsp:cNvPr id="0" name=""/>
        <dsp:cNvSpPr/>
      </dsp:nvSpPr>
      <dsp:spPr>
        <a:xfrm>
          <a:off x="3910100" y="785884"/>
          <a:ext cx="3718515" cy="437472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22FBC-92CC-4EFF-87F7-48CE23F85818}">
      <dsp:nvSpPr>
        <dsp:cNvPr id="0" name=""/>
        <dsp:cNvSpPr/>
      </dsp:nvSpPr>
      <dsp:spPr>
        <a:xfrm>
          <a:off x="3910100" y="950181"/>
          <a:ext cx="273175" cy="273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CE741-C93A-46F3-AAE8-8849F5F7F8D3}">
      <dsp:nvSpPr>
        <dsp:cNvPr id="0" name=""/>
        <dsp:cNvSpPr/>
      </dsp:nvSpPr>
      <dsp:spPr>
        <a:xfrm>
          <a:off x="3910100" y="0"/>
          <a:ext cx="3718515" cy="785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기술적 측면</a:t>
          </a:r>
        </a:p>
      </dsp:txBody>
      <dsp:txXfrm>
        <a:off x="3910100" y="0"/>
        <a:ext cx="3718515" cy="7858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4B79E-B213-4884-ABB8-A98C1F88C055}">
      <dsp:nvSpPr>
        <dsp:cNvPr id="0" name=""/>
        <dsp:cNvSpPr/>
      </dsp:nvSpPr>
      <dsp:spPr>
        <a:xfrm rot="5400000">
          <a:off x="-172075" y="177059"/>
          <a:ext cx="1147170" cy="80301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1.</a:t>
          </a:r>
          <a:endParaRPr lang="ko-KR" altLang="en-US" sz="2400" kern="1200" dirty="0"/>
        </a:p>
      </dsp:txBody>
      <dsp:txXfrm rot="-5400000">
        <a:off x="1" y="406494"/>
        <a:ext cx="803019" cy="344151"/>
      </dsp:txXfrm>
    </dsp:sp>
    <dsp:sp modelId="{BE8FB69A-0115-4C95-8F52-7363E307AA6C}">
      <dsp:nvSpPr>
        <dsp:cNvPr id="0" name=""/>
        <dsp:cNvSpPr/>
      </dsp:nvSpPr>
      <dsp:spPr>
        <a:xfrm rot="5400000">
          <a:off x="3845621" y="-3037618"/>
          <a:ext cx="746052" cy="6831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5B1EB-CE7C-44D0-9CDA-FC6AFEE2B43D}">
      <dsp:nvSpPr>
        <dsp:cNvPr id="0" name=""/>
        <dsp:cNvSpPr/>
      </dsp:nvSpPr>
      <dsp:spPr>
        <a:xfrm rot="5400000">
          <a:off x="-172075" y="1176330"/>
          <a:ext cx="1147170" cy="80301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2.</a:t>
          </a:r>
          <a:endParaRPr lang="ko-KR" altLang="en-US" sz="2400" kern="1200" dirty="0"/>
        </a:p>
      </dsp:txBody>
      <dsp:txXfrm rot="-5400000">
        <a:off x="1" y="1405765"/>
        <a:ext cx="803019" cy="344151"/>
      </dsp:txXfrm>
    </dsp:sp>
    <dsp:sp modelId="{A4650DB1-C154-4A0B-8079-FB5AAEBB743E}">
      <dsp:nvSpPr>
        <dsp:cNvPr id="0" name=""/>
        <dsp:cNvSpPr/>
      </dsp:nvSpPr>
      <dsp:spPr>
        <a:xfrm rot="5400000">
          <a:off x="3845817" y="-2038543"/>
          <a:ext cx="745660" cy="6831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AF9E3-DF0C-45B2-BA62-7D55DB0A705A}">
      <dsp:nvSpPr>
        <dsp:cNvPr id="0" name=""/>
        <dsp:cNvSpPr/>
      </dsp:nvSpPr>
      <dsp:spPr>
        <a:xfrm rot="5400000">
          <a:off x="-172075" y="2175600"/>
          <a:ext cx="1147170" cy="80301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3.</a:t>
          </a:r>
          <a:endParaRPr lang="ko-KR" altLang="en-US" sz="2400" kern="1200" dirty="0"/>
        </a:p>
      </dsp:txBody>
      <dsp:txXfrm rot="-5400000">
        <a:off x="1" y="2405035"/>
        <a:ext cx="803019" cy="344151"/>
      </dsp:txXfrm>
    </dsp:sp>
    <dsp:sp modelId="{C6D36291-A874-40B9-86FD-65A9F7A1B451}">
      <dsp:nvSpPr>
        <dsp:cNvPr id="0" name=""/>
        <dsp:cNvSpPr/>
      </dsp:nvSpPr>
      <dsp:spPr>
        <a:xfrm rot="5400000">
          <a:off x="3845817" y="-1039272"/>
          <a:ext cx="745660" cy="6831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55010-0AFF-4DFB-A728-5EEA0192ABD6}">
      <dsp:nvSpPr>
        <dsp:cNvPr id="0" name=""/>
        <dsp:cNvSpPr/>
      </dsp:nvSpPr>
      <dsp:spPr>
        <a:xfrm rot="5400000">
          <a:off x="-172075" y="3174871"/>
          <a:ext cx="1147170" cy="8030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4.</a:t>
          </a:r>
          <a:endParaRPr lang="ko-KR" altLang="en-US" sz="2400" kern="1200" dirty="0"/>
        </a:p>
      </dsp:txBody>
      <dsp:txXfrm rot="-5400000">
        <a:off x="1" y="3404306"/>
        <a:ext cx="803019" cy="344151"/>
      </dsp:txXfrm>
    </dsp:sp>
    <dsp:sp modelId="{B7B2BADE-2547-400A-B634-3736591923B2}">
      <dsp:nvSpPr>
        <dsp:cNvPr id="0" name=""/>
        <dsp:cNvSpPr/>
      </dsp:nvSpPr>
      <dsp:spPr>
        <a:xfrm rot="5400000">
          <a:off x="3845817" y="-72080"/>
          <a:ext cx="745660" cy="6831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75E-F8D0-406E-84C8-446C7444F352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2CF3-D289-43D2-8DEA-1391A6D27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5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6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1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5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EBB0-12E2-4577-9B14-145480F18E47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1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65402" y="2597523"/>
            <a:ext cx="7029974" cy="907676"/>
          </a:xfrm>
          <a:prstGeom prst="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F15A2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2703" y="2775259"/>
            <a:ext cx="6638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13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CNN</a:t>
            </a:r>
            <a:r>
              <a:rPr lang="ko-KR" altLang="en-US" sz="3000" spc="-113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활용한 감귤 이미지와 영상분류</a:t>
            </a:r>
          </a:p>
        </p:txBody>
      </p:sp>
      <p:sp>
        <p:nvSpPr>
          <p:cNvPr id="8" name="평행 사변형 7"/>
          <p:cNvSpPr/>
          <p:nvPr/>
        </p:nvSpPr>
        <p:spPr>
          <a:xfrm flipV="1">
            <a:off x="1065401" y="3505199"/>
            <a:ext cx="7197755" cy="685800"/>
          </a:xfrm>
          <a:prstGeom prst="parallelogram">
            <a:avLst/>
          </a:prstGeom>
          <a:gradFill>
            <a:gsLst>
              <a:gs pos="0">
                <a:srgbClr val="F8F8F8"/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2630995" y="5130414"/>
            <a:ext cx="388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</a:t>
            </a:r>
            <a:r>
              <a:rPr lang="en-US" altLang="ko-KR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 </a:t>
            </a:r>
            <a:r>
              <a:rPr lang="ko-KR" altLang="en-US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이소정  김대현  박민혁  </a:t>
            </a:r>
            <a:r>
              <a:rPr lang="ko-KR" altLang="en-US" spc="-11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차진욱</a:t>
            </a:r>
            <a:r>
              <a:rPr lang="ko-KR" altLang="en-US" spc="-113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pc="-11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현동엽</a:t>
            </a:r>
            <a:endParaRPr lang="ko-KR" altLang="en-US" spc="-113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5455483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7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데이터 수집 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BE339C-9EE7-4958-A9E5-4B80D0D5E261}"/>
              </a:ext>
            </a:extLst>
          </p:cNvPr>
          <p:cNvSpPr/>
          <p:nvPr/>
        </p:nvSpPr>
        <p:spPr>
          <a:xfrm rot="5400000">
            <a:off x="304977" y="2008292"/>
            <a:ext cx="4120452" cy="3799074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AE7CE-01BD-4CEC-B9B5-60BA77B4EBD3}"/>
              </a:ext>
            </a:extLst>
          </p:cNvPr>
          <p:cNvSpPr txBox="1"/>
          <p:nvPr/>
        </p:nvSpPr>
        <p:spPr>
          <a:xfrm>
            <a:off x="4572000" y="1847602"/>
            <a:ext cx="4000160" cy="189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수집 대상 </a:t>
            </a:r>
            <a:r>
              <a:rPr lang="en-US" altLang="ko-KR" sz="1600" dirty="0"/>
              <a:t>: </a:t>
            </a:r>
            <a:r>
              <a:rPr lang="ko-KR" altLang="en-US" sz="1600" dirty="0"/>
              <a:t>노지 </a:t>
            </a:r>
            <a:r>
              <a:rPr lang="ko-KR" altLang="en-US" sz="1600" dirty="0" err="1"/>
              <a:t>온주밀감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수집 방법 </a:t>
            </a:r>
            <a:r>
              <a:rPr lang="en-US" altLang="ko-KR" sz="1600" dirty="0"/>
              <a:t>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실제 선과장에서 촬영한다는 가정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일정 높이</a:t>
            </a:r>
            <a:r>
              <a:rPr lang="en-US" altLang="ko-KR" sz="1600" dirty="0"/>
              <a:t>, </a:t>
            </a:r>
            <a:r>
              <a:rPr lang="ko-KR" altLang="en-US" sz="1600" dirty="0"/>
              <a:t>조명 등 동일한 환경에서 직접 촬영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B371BE-322A-4EAB-930D-BF2A03E90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0" t="8352" r="8111" b="9777"/>
          <a:stretch/>
        </p:blipFill>
        <p:spPr>
          <a:xfrm>
            <a:off x="7067281" y="4402846"/>
            <a:ext cx="1554186" cy="15102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A1DD8C-9CA4-4D04-9D93-F53AD241DA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7" t="21016" r="21056" b="28115"/>
          <a:stretch/>
        </p:blipFill>
        <p:spPr>
          <a:xfrm rot="5400000">
            <a:off x="4893345" y="4394702"/>
            <a:ext cx="1534018" cy="1554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ABD49C-EB26-42C5-A86B-7A4CF70C1FD3}"/>
              </a:ext>
            </a:extLst>
          </p:cNvPr>
          <p:cNvSpPr txBox="1"/>
          <p:nvPr/>
        </p:nvSpPr>
        <p:spPr>
          <a:xfrm>
            <a:off x="4879262" y="4046327"/>
            <a:ext cx="1554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상품 데이터 샘플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D7F64-DB47-4180-93B6-26F4D4F4B9ED}"/>
              </a:ext>
            </a:extLst>
          </p:cNvPr>
          <p:cNvSpPr txBox="1"/>
          <p:nvPr/>
        </p:nvSpPr>
        <p:spPr>
          <a:xfrm>
            <a:off x="7063531" y="4046327"/>
            <a:ext cx="1554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비상품</a:t>
            </a:r>
            <a:r>
              <a:rPr lang="ko-KR" altLang="en-US" sz="1200" dirty="0"/>
              <a:t> 데이터 샘플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F89CE-A032-48C8-9C7C-FFECB37DEF05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341450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데이터 </a:t>
            </a:r>
            <a:r>
              <a:rPr lang="ko-KR" altLang="en-US" sz="2000" b="1" dirty="0" err="1">
                <a:solidFill>
                  <a:srgbClr val="F15A21"/>
                </a:solidFill>
              </a:rPr>
              <a:t>전처리</a:t>
            </a:r>
            <a:endParaRPr lang="ko-KR" altLang="en-US" sz="2000" b="1" dirty="0">
              <a:solidFill>
                <a:srgbClr val="F15A2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51BEEA-6506-4BCA-B6D6-BE250662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7" y="1995287"/>
            <a:ext cx="5857875" cy="828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1653E9-F4AE-4FD0-BCFA-AB709C41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7" y="3949568"/>
            <a:ext cx="4161030" cy="2518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FB1309-E3D5-4BA2-8B63-96BF26E61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254" y="3082064"/>
            <a:ext cx="5374969" cy="23906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6857B6-28B7-4E10-81C5-9EFE7FAA02E7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280068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모델링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30224-0C68-4CCD-B829-FECBF26690E1}"/>
              </a:ext>
            </a:extLst>
          </p:cNvPr>
          <p:cNvSpPr txBox="1"/>
          <p:nvPr/>
        </p:nvSpPr>
        <p:spPr>
          <a:xfrm>
            <a:off x="332317" y="1687664"/>
            <a:ext cx="543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레이어가 </a:t>
            </a:r>
            <a:r>
              <a:rPr lang="en-US" altLang="ko-KR" dirty="0"/>
              <a:t>7</a:t>
            </a:r>
            <a:r>
              <a:rPr lang="ko-KR" altLang="en-US" dirty="0"/>
              <a:t>층인 모델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EB1760-A4BE-4AD0-89DD-05CC0ADD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7" y="2355697"/>
            <a:ext cx="6506634" cy="1152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47A62A-D211-4981-A797-53E0010F8476}"/>
              </a:ext>
            </a:extLst>
          </p:cNvPr>
          <p:cNvSpPr txBox="1"/>
          <p:nvPr/>
        </p:nvSpPr>
        <p:spPr>
          <a:xfrm>
            <a:off x="332317" y="4345528"/>
            <a:ext cx="543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레이어가 </a:t>
            </a:r>
            <a:r>
              <a:rPr lang="en-US" altLang="ko-KR" dirty="0"/>
              <a:t>16</a:t>
            </a:r>
            <a:r>
              <a:rPr lang="ko-KR" altLang="en-US" dirty="0"/>
              <a:t>층인 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C0F1FE-F603-4916-A23F-DBB1B95B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69919"/>
            <a:ext cx="8477250" cy="1152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9750BD-A51D-42D8-A86A-6CD85BAB7632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247376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6B95EB60-107C-4DCA-8D6C-775C2512A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678" t="2932" r="10678" b="-2932"/>
          <a:stretch/>
        </p:blipFill>
        <p:spPr>
          <a:xfrm>
            <a:off x="237066" y="4071150"/>
            <a:ext cx="4371975" cy="196694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콜백함수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750BD-A51D-42D8-A86A-6CD85BAB7632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A4DE46-4EB1-4967-919B-B1F500A11F49}"/>
              </a:ext>
            </a:extLst>
          </p:cNvPr>
          <p:cNvGrpSpPr/>
          <p:nvPr/>
        </p:nvGrpSpPr>
        <p:grpSpPr>
          <a:xfrm>
            <a:off x="634536" y="2270120"/>
            <a:ext cx="6471114" cy="457200"/>
            <a:chOff x="2553426" y="1534990"/>
            <a:chExt cx="6471114" cy="4572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60B381E-C8DC-441C-A6BB-2FC04C3A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26" y="1635638"/>
              <a:ext cx="1628775" cy="3143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757DB6E-DF7C-4832-A6C1-52BCFE19E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7240" y="1534990"/>
              <a:ext cx="5067300" cy="4572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DE0CA27-FE7E-4A0D-9609-36DB70F357A1}"/>
              </a:ext>
            </a:extLst>
          </p:cNvPr>
          <p:cNvGrpSpPr/>
          <p:nvPr/>
        </p:nvGrpSpPr>
        <p:grpSpPr>
          <a:xfrm>
            <a:off x="644019" y="2607660"/>
            <a:ext cx="6371143" cy="457200"/>
            <a:chOff x="657908" y="1872529"/>
            <a:chExt cx="6371143" cy="4572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503CE8-F06B-4C1A-9AD4-665E58FAB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908" y="1945130"/>
              <a:ext cx="1566863" cy="26707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5DC521-FB0A-4AA3-8573-3C7FBBED7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2726" y="1872529"/>
              <a:ext cx="4886325" cy="4572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7BE494-C764-4A91-8240-1C19C043E5AF}"/>
              </a:ext>
            </a:extLst>
          </p:cNvPr>
          <p:cNvGrpSpPr/>
          <p:nvPr/>
        </p:nvGrpSpPr>
        <p:grpSpPr>
          <a:xfrm>
            <a:off x="669897" y="2937459"/>
            <a:ext cx="6402416" cy="514350"/>
            <a:chOff x="-1554129" y="2020656"/>
            <a:chExt cx="6402416" cy="51435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5B4507B-F5EC-4BD1-A1A1-D10732F77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554129" y="2090705"/>
              <a:ext cx="1809750" cy="2952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4879618-A2BC-4BCB-AF41-A84D35B27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23"/>
            <a:stretch/>
          </p:blipFill>
          <p:spPr>
            <a:xfrm>
              <a:off x="-86191" y="2020656"/>
              <a:ext cx="4934478" cy="5143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09CC4E1-0EB7-4F41-B4A6-E6756B590433}"/>
              </a:ext>
            </a:extLst>
          </p:cNvPr>
          <p:cNvSpPr txBox="1"/>
          <p:nvPr/>
        </p:nvSpPr>
        <p:spPr>
          <a:xfrm>
            <a:off x="322923" y="1867328"/>
            <a:ext cx="282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ReduceLROnPlateau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62F92F-DC7C-44C7-BD32-417A46002630}"/>
              </a:ext>
            </a:extLst>
          </p:cNvPr>
          <p:cNvSpPr txBox="1"/>
          <p:nvPr/>
        </p:nvSpPr>
        <p:spPr>
          <a:xfrm>
            <a:off x="318559" y="3998093"/>
            <a:ext cx="282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EarlyStopping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75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모델링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30224-0C68-4CCD-B829-FECBF26690E1}"/>
              </a:ext>
            </a:extLst>
          </p:cNvPr>
          <p:cNvSpPr txBox="1"/>
          <p:nvPr/>
        </p:nvSpPr>
        <p:spPr>
          <a:xfrm>
            <a:off x="425528" y="1753658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레이어가 </a:t>
            </a:r>
            <a:r>
              <a:rPr lang="en-US" altLang="ko-KR" dirty="0"/>
              <a:t>7</a:t>
            </a:r>
            <a:r>
              <a:rPr lang="ko-KR" altLang="en-US" dirty="0"/>
              <a:t>층인 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508FA8-B6FD-4028-8D40-EC2425D0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141" y="1753658"/>
            <a:ext cx="3751717" cy="36930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DB37FD-43C8-489F-98FB-2166F94C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66" y="5720865"/>
            <a:ext cx="7353300" cy="30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1D14A-A2C5-44DB-BD3A-A7668FE8651C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AE580-FDF2-49CD-9384-8FB71E111947}"/>
              </a:ext>
            </a:extLst>
          </p:cNvPr>
          <p:cNvSpPr txBox="1"/>
          <p:nvPr/>
        </p:nvSpPr>
        <p:spPr>
          <a:xfrm>
            <a:off x="457200" y="2253415"/>
            <a:ext cx="2569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</a:p>
          <a:p>
            <a:r>
              <a:rPr lang="en-US" altLang="ko-KR" dirty="0"/>
              <a:t>128x128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9CFD6-7505-4D17-9DEC-6F2A9C037D93}"/>
              </a:ext>
            </a:extLst>
          </p:cNvPr>
          <p:cNvSpPr txBox="1"/>
          <p:nvPr/>
        </p:nvSpPr>
        <p:spPr>
          <a:xfrm>
            <a:off x="457200" y="3001292"/>
            <a:ext cx="123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00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모델링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9C2EF2-1DF8-41CA-9656-25713708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45" y="1815566"/>
            <a:ext cx="4574710" cy="4235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5197F-A5C7-4EA0-803D-401F49349185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6285AC4-14CF-47C0-9833-F70F812E80DE}"/>
              </a:ext>
            </a:extLst>
          </p:cNvPr>
          <p:cNvSpPr/>
          <p:nvPr/>
        </p:nvSpPr>
        <p:spPr>
          <a:xfrm>
            <a:off x="3504691" y="2706747"/>
            <a:ext cx="3187817" cy="11207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4D266FD-2AD6-4EDC-9D13-39270A378141}"/>
              </a:ext>
            </a:extLst>
          </p:cNvPr>
          <p:cNvSpPr/>
          <p:nvPr/>
        </p:nvSpPr>
        <p:spPr>
          <a:xfrm>
            <a:off x="3504690" y="3881876"/>
            <a:ext cx="3187817" cy="11207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1C8BE-F9E9-4192-B257-2D22A9A8FF13}"/>
              </a:ext>
            </a:extLst>
          </p:cNvPr>
          <p:cNvSpPr txBox="1"/>
          <p:nvPr/>
        </p:nvSpPr>
        <p:spPr>
          <a:xfrm>
            <a:off x="332317" y="2027768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레이어가 </a:t>
            </a:r>
            <a:r>
              <a:rPr lang="en-US" altLang="ko-KR" dirty="0"/>
              <a:t>7</a:t>
            </a:r>
            <a:r>
              <a:rPr lang="ko-KR" altLang="en-US" dirty="0"/>
              <a:t>층인 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F4344-BABE-4AAE-9D2C-16CEFCEF123A}"/>
              </a:ext>
            </a:extLst>
          </p:cNvPr>
          <p:cNvSpPr txBox="1"/>
          <p:nvPr/>
        </p:nvSpPr>
        <p:spPr>
          <a:xfrm>
            <a:off x="337608" y="2581766"/>
            <a:ext cx="175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59F51-491D-4B38-ACE7-B564E4F97138}"/>
              </a:ext>
            </a:extLst>
          </p:cNvPr>
          <p:cNvSpPr txBox="1"/>
          <p:nvPr/>
        </p:nvSpPr>
        <p:spPr>
          <a:xfrm>
            <a:off x="2746988" y="6130358"/>
            <a:ext cx="365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acc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98%	 </a:t>
            </a:r>
            <a:r>
              <a:rPr lang="en-US" altLang="ko-KR" dirty="0" err="1"/>
              <a:t>Val_acc</a:t>
            </a:r>
            <a:r>
              <a:rPr lang="en-US" altLang="ko-KR" dirty="0"/>
              <a:t> = 88%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4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모델링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1CB5E4-CE60-43B2-B644-7F768B95B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615" y="1313186"/>
            <a:ext cx="5112636" cy="4957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9AE580-FDF2-49CD-9384-8FB71E111947}"/>
              </a:ext>
            </a:extLst>
          </p:cNvPr>
          <p:cNvSpPr txBox="1"/>
          <p:nvPr/>
        </p:nvSpPr>
        <p:spPr>
          <a:xfrm>
            <a:off x="457200" y="2253415"/>
            <a:ext cx="2569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</a:p>
          <a:p>
            <a:r>
              <a:rPr lang="en-US" altLang="ko-KR" dirty="0"/>
              <a:t>64 x 64 </a:t>
            </a:r>
            <a:r>
              <a:rPr lang="ko-KR" altLang="en-US" dirty="0"/>
              <a:t>로 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9CFD6-7505-4D17-9DEC-6F2A9C037D93}"/>
              </a:ext>
            </a:extLst>
          </p:cNvPr>
          <p:cNvSpPr txBox="1"/>
          <p:nvPr/>
        </p:nvSpPr>
        <p:spPr>
          <a:xfrm>
            <a:off x="457200" y="3001292"/>
            <a:ext cx="123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3E126-FBF6-4AAE-8C63-63C67F348060}"/>
              </a:ext>
            </a:extLst>
          </p:cNvPr>
          <p:cNvSpPr txBox="1"/>
          <p:nvPr/>
        </p:nvSpPr>
        <p:spPr>
          <a:xfrm>
            <a:off x="3242733" y="6265385"/>
            <a:ext cx="265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accuracy = 98%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70390-019C-4643-823C-4589AF5D9D58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955D1-82E1-45D3-BA01-40B7AF6D1996}"/>
              </a:ext>
            </a:extLst>
          </p:cNvPr>
          <p:cNvSpPr txBox="1"/>
          <p:nvPr/>
        </p:nvSpPr>
        <p:spPr>
          <a:xfrm>
            <a:off x="228600" y="1677481"/>
            <a:ext cx="447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정확도를 높이기 위한 방법 </a:t>
            </a:r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3192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모델링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F762D9-AC9E-40DA-9871-B7FC4039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76" y="1510018"/>
            <a:ext cx="4305114" cy="41486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75F8CD-58CC-460B-8057-4D7194B6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60" y="6015528"/>
            <a:ext cx="5191850" cy="3334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ADD224-4C45-4400-8C54-B7F1D88E21EF}"/>
              </a:ext>
            </a:extLst>
          </p:cNvPr>
          <p:cNvSpPr/>
          <p:nvPr/>
        </p:nvSpPr>
        <p:spPr>
          <a:xfrm>
            <a:off x="5099127" y="5935106"/>
            <a:ext cx="325967" cy="32333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CEF70E-6449-41D7-AA4F-184D6F6BA5D4}"/>
              </a:ext>
            </a:extLst>
          </p:cNvPr>
          <p:cNvSpPr/>
          <p:nvPr/>
        </p:nvSpPr>
        <p:spPr>
          <a:xfrm>
            <a:off x="1703994" y="6136482"/>
            <a:ext cx="325967" cy="32333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EFADD-755F-4EBE-BA8F-471357292D6F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AB804-3425-44F8-AB44-6489D105CBF6}"/>
              </a:ext>
            </a:extLst>
          </p:cNvPr>
          <p:cNvSpPr txBox="1"/>
          <p:nvPr/>
        </p:nvSpPr>
        <p:spPr>
          <a:xfrm>
            <a:off x="465666" y="237040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레이어가 </a:t>
            </a:r>
            <a:r>
              <a:rPr lang="en-US" altLang="ko-KR" dirty="0"/>
              <a:t>16</a:t>
            </a:r>
            <a:r>
              <a:rPr lang="ko-KR" altLang="en-US" dirty="0"/>
              <a:t>층인 모델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A09CD-CF1B-4B3C-823E-20AE5F59D1F1}"/>
              </a:ext>
            </a:extLst>
          </p:cNvPr>
          <p:cNvSpPr txBox="1"/>
          <p:nvPr/>
        </p:nvSpPr>
        <p:spPr>
          <a:xfrm>
            <a:off x="465666" y="2798891"/>
            <a:ext cx="123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44852-15E6-4303-86CD-CB073D91DC0E}"/>
              </a:ext>
            </a:extLst>
          </p:cNvPr>
          <p:cNvSpPr txBox="1"/>
          <p:nvPr/>
        </p:nvSpPr>
        <p:spPr>
          <a:xfrm>
            <a:off x="228600" y="1677481"/>
            <a:ext cx="447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정확도를 높이기 위한 방법</a:t>
            </a:r>
            <a:r>
              <a:rPr lang="en-US" altLang="ko-K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8558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BA6ADB-EFBA-4FC3-9EF5-9F536A30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460" y="1578220"/>
            <a:ext cx="4909080" cy="4737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10106B-F4DA-4806-9B27-7CFFD0E51A1B}"/>
              </a:ext>
            </a:extLst>
          </p:cNvPr>
          <p:cNvSpPr txBox="1"/>
          <p:nvPr/>
        </p:nvSpPr>
        <p:spPr>
          <a:xfrm>
            <a:off x="6879926" y="3577854"/>
            <a:ext cx="1806876" cy="36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Early stopping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ADF59D-E28F-4A33-891D-19D9F7A1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80" y="6361569"/>
            <a:ext cx="5477639" cy="3238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C5948A-46DD-4A62-8BFA-4F10CEDF5C76}"/>
              </a:ext>
            </a:extLst>
          </p:cNvPr>
          <p:cNvSpPr/>
          <p:nvPr/>
        </p:nvSpPr>
        <p:spPr>
          <a:xfrm>
            <a:off x="4571999" y="6456739"/>
            <a:ext cx="560093" cy="32333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DE7C69-4E0E-4E9C-A855-0D2C5EC31560}"/>
              </a:ext>
            </a:extLst>
          </p:cNvPr>
          <p:cNvSpPr/>
          <p:nvPr/>
        </p:nvSpPr>
        <p:spPr>
          <a:xfrm>
            <a:off x="1837413" y="6451699"/>
            <a:ext cx="560093" cy="3283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104D9-3BDC-4D58-A9B5-F125D588468F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690DCDF-8768-4A87-869A-78E462B42201}"/>
              </a:ext>
            </a:extLst>
          </p:cNvPr>
          <p:cNvSpPr/>
          <p:nvPr/>
        </p:nvSpPr>
        <p:spPr>
          <a:xfrm>
            <a:off x="5445542" y="3091499"/>
            <a:ext cx="560975" cy="171135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F5092-E07D-4931-9AED-DFAEFA1FE8E5}"/>
              </a:ext>
            </a:extLst>
          </p:cNvPr>
          <p:cNvSpPr txBox="1"/>
          <p:nvPr/>
        </p:nvSpPr>
        <p:spPr>
          <a:xfrm>
            <a:off x="465666" y="237040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레이어가 </a:t>
            </a:r>
            <a:r>
              <a:rPr lang="en-US" altLang="ko-KR" dirty="0"/>
              <a:t>16</a:t>
            </a:r>
            <a:r>
              <a:rPr lang="ko-KR" altLang="en-US" dirty="0"/>
              <a:t>층인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5DD685-5D74-4E09-958A-6C7ABB9E4E14}"/>
              </a:ext>
            </a:extLst>
          </p:cNvPr>
          <p:cNvSpPr txBox="1"/>
          <p:nvPr/>
        </p:nvSpPr>
        <p:spPr>
          <a:xfrm>
            <a:off x="465666" y="2798891"/>
            <a:ext cx="123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웹페이지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104D9-3BDC-4D58-A9B5-F125D588468F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pic>
        <p:nvPicPr>
          <p:cNvPr id="2" name="bandicam 2020-02-20 18-32-29-847">
            <a:hlinkClick r:id="" action="ppaction://media"/>
            <a:extLst>
              <a:ext uri="{FF2B5EF4-FFF2-40B4-BE49-F238E27FC236}">
                <a16:creationId xmlns:a16="http://schemas.microsoft.com/office/drawing/2014/main" id="{1100BB99-B70D-4839-92BF-E38D564B65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74" r="-48"/>
          <a:stretch/>
        </p:blipFill>
        <p:spPr>
          <a:xfrm>
            <a:off x="1700091" y="1593859"/>
            <a:ext cx="5526332" cy="44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4794F5C-2C9C-4312-8E4D-44C721897848}"/>
              </a:ext>
            </a:extLst>
          </p:cNvPr>
          <p:cNvSpPr/>
          <p:nvPr/>
        </p:nvSpPr>
        <p:spPr>
          <a:xfrm>
            <a:off x="7227593" y="3213840"/>
            <a:ext cx="1453232" cy="771418"/>
          </a:xfrm>
          <a:prstGeom prst="round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70A364C-D138-498F-BA7B-5EFBFB482D99}"/>
              </a:ext>
            </a:extLst>
          </p:cNvPr>
          <p:cNvSpPr/>
          <p:nvPr/>
        </p:nvSpPr>
        <p:spPr>
          <a:xfrm>
            <a:off x="5538092" y="5085899"/>
            <a:ext cx="1453232" cy="771418"/>
          </a:xfrm>
          <a:prstGeom prst="round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DC52AF-E421-4C1C-860C-879C6A01755A}"/>
              </a:ext>
            </a:extLst>
          </p:cNvPr>
          <p:cNvSpPr txBox="1"/>
          <p:nvPr/>
        </p:nvSpPr>
        <p:spPr>
          <a:xfrm>
            <a:off x="5676315" y="5487985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차진욱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A1D1A8-1D80-413F-8711-5937D57DF31A}"/>
              </a:ext>
            </a:extLst>
          </p:cNvPr>
          <p:cNvSpPr/>
          <p:nvPr/>
        </p:nvSpPr>
        <p:spPr>
          <a:xfrm>
            <a:off x="3869628" y="3213840"/>
            <a:ext cx="1453232" cy="771418"/>
          </a:xfrm>
          <a:prstGeom prst="round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F165E-3C34-43FE-B7CB-6FD4F130EA83}"/>
              </a:ext>
            </a:extLst>
          </p:cNvPr>
          <p:cNvSpPr txBox="1"/>
          <p:nvPr/>
        </p:nvSpPr>
        <p:spPr>
          <a:xfrm>
            <a:off x="4007851" y="3615926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박민혁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A82E769-6F46-4D90-95AD-4D070FC77A44}"/>
              </a:ext>
            </a:extLst>
          </p:cNvPr>
          <p:cNvSpPr/>
          <p:nvPr/>
        </p:nvSpPr>
        <p:spPr>
          <a:xfrm>
            <a:off x="2162335" y="5069522"/>
            <a:ext cx="1453232" cy="771418"/>
          </a:xfrm>
          <a:prstGeom prst="round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6F0390-7D12-41E1-B7EC-CF682C536A0B}"/>
              </a:ext>
            </a:extLst>
          </p:cNvPr>
          <p:cNvSpPr txBox="1"/>
          <p:nvPr/>
        </p:nvSpPr>
        <p:spPr>
          <a:xfrm>
            <a:off x="2300558" y="5471608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김대현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344848D-7E9D-4F3F-809F-80CC4F7EF93E}"/>
              </a:ext>
            </a:extLst>
          </p:cNvPr>
          <p:cNvSpPr/>
          <p:nvPr/>
        </p:nvSpPr>
        <p:spPr>
          <a:xfrm>
            <a:off x="457200" y="3181086"/>
            <a:ext cx="1453232" cy="771418"/>
          </a:xfrm>
          <a:prstGeom prst="round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3B50A5-E32F-4EDF-96C7-2D9238DB301A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78081D06-56B9-43A8-9DF3-13AC820655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F4391D65-0B99-463E-AF7A-4E7759BD9C39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CA633A-1082-42FB-9BCE-A314693CFF15}"/>
              </a:ext>
            </a:extLst>
          </p:cNvPr>
          <p:cNvSpPr/>
          <p:nvPr/>
        </p:nvSpPr>
        <p:spPr>
          <a:xfrm>
            <a:off x="465666" y="2082186"/>
            <a:ext cx="1444765" cy="141829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1C2293B-272E-4643-9160-49185812E0AA}"/>
              </a:ext>
            </a:extLst>
          </p:cNvPr>
          <p:cNvSpPr/>
          <p:nvPr/>
        </p:nvSpPr>
        <p:spPr>
          <a:xfrm>
            <a:off x="7232593" y="2082179"/>
            <a:ext cx="1444766" cy="141830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AC1BA06-5E1A-4841-930A-9EC28EB3AC5B}"/>
              </a:ext>
            </a:extLst>
          </p:cNvPr>
          <p:cNvSpPr/>
          <p:nvPr/>
        </p:nvSpPr>
        <p:spPr>
          <a:xfrm>
            <a:off x="5536899" y="3952933"/>
            <a:ext cx="1444766" cy="141830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0AF64F-C437-45D9-BA69-1C3911E71F98}"/>
              </a:ext>
            </a:extLst>
          </p:cNvPr>
          <p:cNvSpPr/>
          <p:nvPr/>
        </p:nvSpPr>
        <p:spPr>
          <a:xfrm>
            <a:off x="2137621" y="3952938"/>
            <a:ext cx="1444764" cy="141829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0560560-8B48-4866-83E2-7ECD45E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조원소개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A33F6D6-4BE9-4ACE-AAF5-FED64929E647}"/>
              </a:ext>
            </a:extLst>
          </p:cNvPr>
          <p:cNvSpPr/>
          <p:nvPr/>
        </p:nvSpPr>
        <p:spPr>
          <a:xfrm>
            <a:off x="3849129" y="2082183"/>
            <a:ext cx="1444766" cy="1418302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눈물 방울 22">
            <a:extLst>
              <a:ext uri="{FF2B5EF4-FFF2-40B4-BE49-F238E27FC236}">
                <a16:creationId xmlns:a16="http://schemas.microsoft.com/office/drawing/2014/main" id="{F6D47F63-0A34-4F8F-BC52-8380CCBC13C3}"/>
              </a:ext>
            </a:extLst>
          </p:cNvPr>
          <p:cNvSpPr/>
          <p:nvPr/>
        </p:nvSpPr>
        <p:spPr>
          <a:xfrm rot="11892464">
            <a:off x="846224" y="1940713"/>
            <a:ext cx="511569" cy="281082"/>
          </a:xfrm>
          <a:prstGeom prst="teardrop">
            <a:avLst>
              <a:gd name="adj" fmla="val 2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눈물 방울 23">
            <a:extLst>
              <a:ext uri="{FF2B5EF4-FFF2-40B4-BE49-F238E27FC236}">
                <a16:creationId xmlns:a16="http://schemas.microsoft.com/office/drawing/2014/main" id="{B8CD7485-2963-433C-934B-2B2ABE7B6622}"/>
              </a:ext>
            </a:extLst>
          </p:cNvPr>
          <p:cNvSpPr/>
          <p:nvPr/>
        </p:nvSpPr>
        <p:spPr>
          <a:xfrm rot="11892464">
            <a:off x="5871517" y="3757423"/>
            <a:ext cx="511569" cy="281082"/>
          </a:xfrm>
          <a:prstGeom prst="teardrop">
            <a:avLst>
              <a:gd name="adj" fmla="val 2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눈물 방울 24">
            <a:extLst>
              <a:ext uri="{FF2B5EF4-FFF2-40B4-BE49-F238E27FC236}">
                <a16:creationId xmlns:a16="http://schemas.microsoft.com/office/drawing/2014/main" id="{BCF9B052-2FFA-4BE2-971C-24B4D996977C}"/>
              </a:ext>
            </a:extLst>
          </p:cNvPr>
          <p:cNvSpPr/>
          <p:nvPr/>
        </p:nvSpPr>
        <p:spPr>
          <a:xfrm rot="11892464">
            <a:off x="2480421" y="3759802"/>
            <a:ext cx="511569" cy="281082"/>
          </a:xfrm>
          <a:prstGeom prst="teardrop">
            <a:avLst>
              <a:gd name="adj" fmla="val 2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눈물 방울 25">
            <a:extLst>
              <a:ext uri="{FF2B5EF4-FFF2-40B4-BE49-F238E27FC236}">
                <a16:creationId xmlns:a16="http://schemas.microsoft.com/office/drawing/2014/main" id="{2C803ACD-06AE-4EF2-9A59-5DC0A0E20C31}"/>
              </a:ext>
            </a:extLst>
          </p:cNvPr>
          <p:cNvSpPr/>
          <p:nvPr/>
        </p:nvSpPr>
        <p:spPr>
          <a:xfrm rot="11892464">
            <a:off x="4392332" y="1858375"/>
            <a:ext cx="511569" cy="281082"/>
          </a:xfrm>
          <a:prstGeom prst="teardrop">
            <a:avLst>
              <a:gd name="adj" fmla="val 2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눈물 방울 26">
            <a:extLst>
              <a:ext uri="{FF2B5EF4-FFF2-40B4-BE49-F238E27FC236}">
                <a16:creationId xmlns:a16="http://schemas.microsoft.com/office/drawing/2014/main" id="{4EB6D1B6-EADA-4465-81D9-201F2433BDB6}"/>
              </a:ext>
            </a:extLst>
          </p:cNvPr>
          <p:cNvSpPr/>
          <p:nvPr/>
        </p:nvSpPr>
        <p:spPr>
          <a:xfrm rot="11892464">
            <a:off x="7699192" y="1889044"/>
            <a:ext cx="511569" cy="281082"/>
          </a:xfrm>
          <a:prstGeom prst="teardrop">
            <a:avLst>
              <a:gd name="adj" fmla="val 2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123ED-93FD-4B2E-8FB3-8194709F90D9}"/>
              </a:ext>
            </a:extLst>
          </p:cNvPr>
          <p:cNvSpPr txBox="1"/>
          <p:nvPr/>
        </p:nvSpPr>
        <p:spPr>
          <a:xfrm>
            <a:off x="595423" y="3583172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이소정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662D61-03F2-43F1-9DC9-0F5F05B7D804}"/>
              </a:ext>
            </a:extLst>
          </p:cNvPr>
          <p:cNvSpPr txBox="1"/>
          <p:nvPr/>
        </p:nvSpPr>
        <p:spPr>
          <a:xfrm>
            <a:off x="7347098" y="3615926"/>
            <a:ext cx="12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현동엽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64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3A9AFB-565E-4E67-A3A8-6AD3FC02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3624375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15A21"/>
                </a:solidFill>
              </a:rPr>
              <a:t>영상 인식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727AF-37A9-46B5-B5CF-744CF754B620}"/>
              </a:ext>
            </a:extLst>
          </p:cNvPr>
          <p:cNvSpPr txBox="1"/>
          <p:nvPr/>
        </p:nvSpPr>
        <p:spPr>
          <a:xfrm>
            <a:off x="4635737" y="1723196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 인식이란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55F79-4214-4772-B22E-BFA3F8FEECDD}"/>
              </a:ext>
            </a:extLst>
          </p:cNvPr>
          <p:cNvCxnSpPr/>
          <p:nvPr/>
        </p:nvCxnSpPr>
        <p:spPr>
          <a:xfrm>
            <a:off x="4635737" y="2116786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61CA4F-E98B-462F-9383-B9EDD01B101C}"/>
              </a:ext>
            </a:extLst>
          </p:cNvPr>
          <p:cNvSpPr txBox="1"/>
          <p:nvPr/>
        </p:nvSpPr>
        <p:spPr>
          <a:xfrm>
            <a:off x="4635737" y="2820062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9B1AC4-4EFC-4F4D-B37E-A0332610DB97}"/>
              </a:ext>
            </a:extLst>
          </p:cNvPr>
          <p:cNvCxnSpPr/>
          <p:nvPr/>
        </p:nvCxnSpPr>
        <p:spPr>
          <a:xfrm>
            <a:off x="4635737" y="3196310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FF06F2-FB52-41EB-BFF6-EB91A3234992}"/>
              </a:ext>
            </a:extLst>
          </p:cNvPr>
          <p:cNvSpPr txBox="1"/>
          <p:nvPr/>
        </p:nvSpPr>
        <p:spPr>
          <a:xfrm>
            <a:off x="4635737" y="3905799"/>
            <a:ext cx="83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모델링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A23077D-DE47-48BD-9045-7A8B31E56005}"/>
              </a:ext>
            </a:extLst>
          </p:cNvPr>
          <p:cNvCxnSpPr/>
          <p:nvPr/>
        </p:nvCxnSpPr>
        <p:spPr>
          <a:xfrm>
            <a:off x="4635737" y="4275834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76D145B-EFCE-41DE-A2F1-F82D8D28D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667" l="4900" r="89978">
                        <a14:foregroundMark x1="6013" y1="63000" x2="6013" y2="63000"/>
                        <a14:foregroundMark x1="6013" y1="52667" x2="7127" y2="52667"/>
                        <a14:foregroundMark x1="6013" y1="61333" x2="13140" y2="31333"/>
                        <a14:foregroundMark x1="31849" y1="56000" x2="31849" y2="56000"/>
                        <a14:foregroundMark x1="28285" y1="56000" x2="28285" y2="56000"/>
                        <a14:foregroundMark x1="26058" y1="52667" x2="29399" y2="57667"/>
                        <a14:foregroundMark x1="29399" y1="57667" x2="29399" y2="57667"/>
                        <a14:foregroundMark x1="34298" y1="89333" x2="34298" y2="89333"/>
                        <a14:foregroundMark x1="29399" y1="91333" x2="29399" y2="91333"/>
                        <a14:foregroundMark x1="27171" y1="94667" x2="27171" y2="94667"/>
                        <a14:foregroundMark x1="4900" y1="54333" x2="4900" y2="5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26" y="1744547"/>
            <a:ext cx="552767" cy="3693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818BD-A2F2-4F24-B343-F0F9981BFE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667" l="4900" r="89978">
                        <a14:foregroundMark x1="6013" y1="63000" x2="6013" y2="63000"/>
                        <a14:foregroundMark x1="6013" y1="52667" x2="7127" y2="52667"/>
                        <a14:foregroundMark x1="6013" y1="61333" x2="13140" y2="31333"/>
                        <a14:foregroundMark x1="31849" y1="56000" x2="31849" y2="56000"/>
                        <a14:foregroundMark x1="28285" y1="56000" x2="28285" y2="56000"/>
                        <a14:foregroundMark x1="26058" y1="52667" x2="29399" y2="57667"/>
                        <a14:foregroundMark x1="29399" y1="57667" x2="29399" y2="57667"/>
                        <a14:foregroundMark x1="34298" y1="89333" x2="34298" y2="89333"/>
                        <a14:foregroundMark x1="29399" y1="91333" x2="29399" y2="91333"/>
                        <a14:foregroundMark x1="27171" y1="94667" x2="27171" y2="94667"/>
                        <a14:foregroundMark x1="4900" y1="54333" x2="4900" y2="5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26" y="2820062"/>
            <a:ext cx="552767" cy="3693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B82767-493A-4654-B2F2-457F24AA65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667" l="4900" r="89978">
                        <a14:foregroundMark x1="6013" y1="63000" x2="6013" y2="63000"/>
                        <a14:foregroundMark x1="6013" y1="52667" x2="7127" y2="52667"/>
                        <a14:foregroundMark x1="6013" y1="61333" x2="13140" y2="31333"/>
                        <a14:foregroundMark x1="31849" y1="56000" x2="31849" y2="56000"/>
                        <a14:foregroundMark x1="28285" y1="56000" x2="28285" y2="56000"/>
                        <a14:foregroundMark x1="26058" y1="52667" x2="29399" y2="57667"/>
                        <a14:foregroundMark x1="29399" y1="57667" x2="29399" y2="57667"/>
                        <a14:foregroundMark x1="34298" y1="89333" x2="34298" y2="89333"/>
                        <a14:foregroundMark x1="29399" y1="91333" x2="29399" y2="91333"/>
                        <a14:foregroundMark x1="27171" y1="94667" x2="27171" y2="94667"/>
                        <a14:foregroundMark x1="4900" y1="54333" x2="4900" y2="5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25" y="3918927"/>
            <a:ext cx="552767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C7BCEC-7469-4021-85D1-FE549D2BF928}"/>
              </a:ext>
            </a:extLst>
          </p:cNvPr>
          <p:cNvSpPr txBox="1"/>
          <p:nvPr/>
        </p:nvSpPr>
        <p:spPr>
          <a:xfrm>
            <a:off x="4635737" y="4972899"/>
            <a:ext cx="6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7462415-6414-4380-9016-0004D4394E83}"/>
              </a:ext>
            </a:extLst>
          </p:cNvPr>
          <p:cNvCxnSpPr>
            <a:cxnSpLocks/>
          </p:cNvCxnSpPr>
          <p:nvPr/>
        </p:nvCxnSpPr>
        <p:spPr>
          <a:xfrm>
            <a:off x="4635737" y="5355359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2573207-60C8-4001-A154-7BCB137CB0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667" l="4900" r="89978">
                        <a14:foregroundMark x1="6013" y1="63000" x2="6013" y2="63000"/>
                        <a14:foregroundMark x1="6013" y1="52667" x2="7127" y2="52667"/>
                        <a14:foregroundMark x1="6013" y1="61333" x2="13140" y2="31333"/>
                        <a14:foregroundMark x1="31849" y1="56000" x2="31849" y2="56000"/>
                        <a14:foregroundMark x1="28285" y1="56000" x2="28285" y2="56000"/>
                        <a14:foregroundMark x1="26058" y1="52667" x2="29399" y2="57667"/>
                        <a14:foregroundMark x1="29399" y1="57667" x2="29399" y2="57667"/>
                        <a14:foregroundMark x1="34298" y1="89333" x2="34298" y2="89333"/>
                        <a14:foregroundMark x1="29399" y1="91333" x2="29399" y2="91333"/>
                        <a14:foregroundMark x1="27171" y1="94667" x2="27171" y2="94667"/>
                        <a14:foregroundMark x1="4900" y1="54333" x2="4900" y2="5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25" y="4986027"/>
            <a:ext cx="55276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6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영상 인식</a:t>
            </a:r>
            <a:r>
              <a:rPr lang="en-US" altLang="ko-KR" sz="2000" b="1" dirty="0">
                <a:solidFill>
                  <a:srgbClr val="F15A21"/>
                </a:solidFill>
              </a:rPr>
              <a:t>(image </a:t>
            </a:r>
            <a:r>
              <a:rPr lang="en-US" altLang="ko-KR" sz="2000" b="1" dirty="0" err="1">
                <a:solidFill>
                  <a:srgbClr val="F15A21"/>
                </a:solidFill>
              </a:rPr>
              <a:t>recogonition</a:t>
            </a:r>
            <a:r>
              <a:rPr lang="en-US" altLang="ko-KR" sz="2000" b="1" dirty="0">
                <a:solidFill>
                  <a:srgbClr val="F15A21"/>
                </a:solidFill>
              </a:rPr>
              <a:t>)</a:t>
            </a:r>
            <a:endParaRPr lang="ko-KR" altLang="en-US" sz="2000" b="1" dirty="0">
              <a:solidFill>
                <a:srgbClr val="F15A21"/>
              </a:solidFill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29F85-ECF0-47E7-B8F7-599F2192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38" y="3537879"/>
            <a:ext cx="4762500" cy="2676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9AB277-046D-4481-9481-D877C9D4AD8D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graphicFrame>
        <p:nvGraphicFramePr>
          <p:cNvPr id="14" name="내용 개체 틀 7">
            <a:extLst>
              <a:ext uri="{FF2B5EF4-FFF2-40B4-BE49-F238E27FC236}">
                <a16:creationId xmlns:a16="http://schemas.microsoft.com/office/drawing/2014/main" id="{80E2AEC2-FE0D-47A3-93F2-FA0D0162A6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969283"/>
              </p:ext>
            </p:extLst>
          </p:nvPr>
        </p:nvGraphicFramePr>
        <p:xfrm>
          <a:off x="-353682" y="1683625"/>
          <a:ext cx="4866750" cy="2046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5454825-A5AA-4AF8-86E8-C29B04E36647}"/>
              </a:ext>
            </a:extLst>
          </p:cNvPr>
          <p:cNvSpPr txBox="1"/>
          <p:nvPr/>
        </p:nvSpPr>
        <p:spPr>
          <a:xfrm>
            <a:off x="628681" y="1792554"/>
            <a:ext cx="131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탐지</a:t>
            </a:r>
            <a:endParaRPr lang="en-US" altLang="ko-KR" dirty="0"/>
          </a:p>
          <a:p>
            <a:pPr algn="ctr"/>
            <a:r>
              <a:rPr lang="en-US" altLang="ko-KR" dirty="0"/>
              <a:t>(detection)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D28815-750F-4951-B20A-6768EA449458}"/>
              </a:ext>
            </a:extLst>
          </p:cNvPr>
          <p:cNvSpPr txBox="1"/>
          <p:nvPr/>
        </p:nvSpPr>
        <p:spPr>
          <a:xfrm>
            <a:off x="561285" y="3046451"/>
            <a:ext cx="145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분류</a:t>
            </a:r>
            <a:endParaRPr lang="en-US" altLang="ko-KR" dirty="0"/>
          </a:p>
          <a:p>
            <a:pPr algn="ctr"/>
            <a:r>
              <a:rPr lang="en-US" altLang="ko-KR" dirty="0"/>
              <a:t>(classification)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1365F-7DF6-4495-9E5E-B117B08FE7F5}"/>
              </a:ext>
            </a:extLst>
          </p:cNvPr>
          <p:cNvSpPr txBox="1"/>
          <p:nvPr/>
        </p:nvSpPr>
        <p:spPr>
          <a:xfrm>
            <a:off x="2180360" y="2522415"/>
            <a:ext cx="122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영상 인식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F13DD-6A78-425E-B129-52FEDE3F2C9E}"/>
              </a:ext>
            </a:extLst>
          </p:cNvPr>
          <p:cNvSpPr txBox="1"/>
          <p:nvPr/>
        </p:nvSpPr>
        <p:spPr>
          <a:xfrm>
            <a:off x="4572000" y="1923100"/>
            <a:ext cx="26963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>
                <a:solidFill>
                  <a:srgbClr val="F15A21"/>
                </a:solidFill>
              </a:rPr>
              <a:t>YoLo</a:t>
            </a:r>
            <a:r>
              <a:rPr lang="ko-KR" altLang="en-US" sz="4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F4C1536-A8AD-4AA4-B16B-44249791C991}"/>
              </a:ext>
            </a:extLst>
          </p:cNvPr>
          <p:cNvSpPr/>
          <p:nvPr/>
        </p:nvSpPr>
        <p:spPr>
          <a:xfrm>
            <a:off x="3852333" y="2438885"/>
            <a:ext cx="529886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F7687F-1955-43F8-85F1-D7BE80B4B8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8"/>
          <a:stretch/>
        </p:blipFill>
        <p:spPr>
          <a:xfrm>
            <a:off x="1819709" y="1987563"/>
            <a:ext cx="5386717" cy="35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0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데이터 수집 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C366EB-A7EB-49C5-88C9-3E8EB551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7" y="1609726"/>
            <a:ext cx="4893060" cy="38258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AC382B-F973-4D68-9504-B2DD4C3A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899" y="2049622"/>
            <a:ext cx="5828417" cy="4545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661DF1-FAEE-4928-A040-2FCEF5249F50}"/>
              </a:ext>
            </a:extLst>
          </p:cNvPr>
          <p:cNvSpPr txBox="1"/>
          <p:nvPr/>
        </p:nvSpPr>
        <p:spPr>
          <a:xfrm>
            <a:off x="5604933" y="1183343"/>
            <a:ext cx="352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상품과 </a:t>
            </a:r>
            <a:r>
              <a:rPr lang="ko-KR" altLang="en-US" dirty="0" err="1"/>
              <a:t>비상품</a:t>
            </a:r>
            <a:r>
              <a:rPr lang="ko-KR" altLang="en-US" dirty="0"/>
              <a:t> 라벨링을 수행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6635F-C61A-4075-B406-733101F11D5F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2578253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29F67-B8B8-4E64-A2D0-8ECD705F8CE6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1E731C-5A0B-4639-B1F2-5A7AE0AB6F6D}"/>
              </a:ext>
            </a:extLst>
          </p:cNvPr>
          <p:cNvSpPr txBox="1"/>
          <p:nvPr/>
        </p:nvSpPr>
        <p:spPr>
          <a:xfrm>
            <a:off x="895722" y="2613437"/>
            <a:ext cx="29027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Yolo-type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tiny-</a:t>
            </a:r>
            <a:r>
              <a:rPr lang="en-US" altLang="ko-KR" dirty="0" err="1"/>
              <a:t>yolo</a:t>
            </a:r>
            <a:r>
              <a:rPr lang="en-US" altLang="ko-KR" dirty="0"/>
              <a:t>-</a:t>
            </a:r>
            <a:r>
              <a:rPr lang="en-US" altLang="ko-KR" dirty="0" err="1"/>
              <a:t>voc.cfg</a:t>
            </a:r>
            <a:endParaRPr lang="en-US" altLang="ko-KR" dirty="0"/>
          </a:p>
          <a:p>
            <a:r>
              <a:rPr lang="en-US" altLang="ko-KR" dirty="0"/>
              <a:t>Convolution Layer : 9 </a:t>
            </a:r>
          </a:p>
          <a:p>
            <a:r>
              <a:rPr lang="en-US" altLang="ko-KR" dirty="0"/>
              <a:t>Image Size : 128x128</a:t>
            </a:r>
          </a:p>
          <a:p>
            <a:r>
              <a:rPr lang="en-US" altLang="ko-KR" dirty="0" err="1"/>
              <a:t>Dataset_Size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1207</a:t>
            </a:r>
          </a:p>
          <a:p>
            <a:r>
              <a:rPr lang="en-US" altLang="ko-KR" dirty="0"/>
              <a:t>Trainer : Adam Optimizer</a:t>
            </a:r>
          </a:p>
          <a:p>
            <a:r>
              <a:rPr lang="en-US" altLang="ko-KR" dirty="0" err="1"/>
              <a:t>Batch_size</a:t>
            </a:r>
            <a:r>
              <a:rPr lang="en-US" altLang="ko-KR" dirty="0"/>
              <a:t> : 20</a:t>
            </a:r>
          </a:p>
          <a:p>
            <a:r>
              <a:rPr lang="en-US" altLang="ko-KR" dirty="0"/>
              <a:t>Epoch : 150</a:t>
            </a:r>
          </a:p>
          <a:p>
            <a:r>
              <a:rPr lang="en-US" altLang="ko-KR" dirty="0" err="1"/>
              <a:t>Learning_rate</a:t>
            </a:r>
            <a:r>
              <a:rPr lang="en-US" altLang="ko-KR" dirty="0"/>
              <a:t> : 0.0001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F13C403-6206-4355-A133-F5853AC03CF6}"/>
              </a:ext>
            </a:extLst>
          </p:cNvPr>
          <p:cNvSpPr/>
          <p:nvPr/>
        </p:nvSpPr>
        <p:spPr>
          <a:xfrm>
            <a:off x="814249" y="2406770"/>
            <a:ext cx="2984256" cy="2796994"/>
          </a:xfrm>
          <a:prstGeom prst="roundRect">
            <a:avLst/>
          </a:prstGeom>
          <a:noFill/>
          <a:ln>
            <a:solidFill>
              <a:srgbClr val="F1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5D9522A-3F62-4DC5-8880-D0A2B3E18D44}"/>
              </a:ext>
            </a:extLst>
          </p:cNvPr>
          <p:cNvSpPr/>
          <p:nvPr/>
        </p:nvSpPr>
        <p:spPr>
          <a:xfrm>
            <a:off x="1599011" y="2056455"/>
            <a:ext cx="1414732" cy="261406"/>
          </a:xfrm>
          <a:prstGeom prst="round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Yolo </a:t>
            </a:r>
            <a:r>
              <a:rPr lang="ko-KR" altLang="en-US" dirty="0"/>
              <a:t>구조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319588" y="2013012"/>
            <a:ext cx="4080702" cy="3190752"/>
            <a:chOff x="4528217" y="2007743"/>
            <a:chExt cx="4080702" cy="31907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0D0479-F1F2-4E47-BBF9-E681A83EA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3643"/>
            <a:stretch/>
          </p:blipFill>
          <p:spPr>
            <a:xfrm>
              <a:off x="4528218" y="2007743"/>
              <a:ext cx="4080701" cy="171473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095AF20-13A1-4CF7-B4CD-13C40CCC0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197"/>
            <a:stretch/>
          </p:blipFill>
          <p:spPr>
            <a:xfrm>
              <a:off x="4528217" y="3722479"/>
              <a:ext cx="4080701" cy="1476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970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이미지 인식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29F67-B8B8-4E64-A2D0-8ECD705F8CE6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68B33F-2C9E-4584-9544-F4153F04F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6" t="13944" r="13599" b="16556"/>
          <a:stretch/>
        </p:blipFill>
        <p:spPr>
          <a:xfrm>
            <a:off x="457200" y="2431304"/>
            <a:ext cx="2311878" cy="25707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17A44F-1832-4D62-982F-7E439B98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43" t="12065" r="16215" b="21151"/>
          <a:stretch/>
        </p:blipFill>
        <p:spPr>
          <a:xfrm>
            <a:off x="3036500" y="2431305"/>
            <a:ext cx="2311878" cy="257071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8395557-C8CA-417B-9F89-1D8F09C45931}"/>
              </a:ext>
            </a:extLst>
          </p:cNvPr>
          <p:cNvSpPr/>
          <p:nvPr/>
        </p:nvSpPr>
        <p:spPr>
          <a:xfrm>
            <a:off x="974785" y="2069033"/>
            <a:ext cx="1414732" cy="261406"/>
          </a:xfrm>
          <a:prstGeom prst="round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AF45572-47C7-4D25-8380-3E72366C9FCC}"/>
              </a:ext>
            </a:extLst>
          </p:cNvPr>
          <p:cNvSpPr/>
          <p:nvPr/>
        </p:nvSpPr>
        <p:spPr>
          <a:xfrm>
            <a:off x="3463908" y="2050023"/>
            <a:ext cx="1414732" cy="261406"/>
          </a:xfrm>
          <a:prstGeom prst="round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비상품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41F3923-FDA9-48B0-974C-81A867B73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" r="58962"/>
          <a:stretch/>
        </p:blipFill>
        <p:spPr>
          <a:xfrm>
            <a:off x="5615799" y="3886788"/>
            <a:ext cx="3145573" cy="7048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E21FBF-32EF-4708-A31A-5F8F364548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737"/>
          <a:stretch/>
        </p:blipFill>
        <p:spPr>
          <a:xfrm>
            <a:off x="5615799" y="2808288"/>
            <a:ext cx="2924518" cy="800100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7948202" y="3208338"/>
            <a:ext cx="637789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33122" y="4235370"/>
            <a:ext cx="637789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3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영상 인식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29F67-B8B8-4E64-A2D0-8ECD705F8CE6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7351A8DE-2D9C-40AB-9362-77D6FC1C0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415" y="1612760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3A9AFB-565E-4E67-A3A8-6AD3FC02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75" y="2766218"/>
            <a:ext cx="4591937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15A21"/>
                </a:solidFill>
              </a:rPr>
              <a:t>기대효과</a:t>
            </a:r>
            <a:r>
              <a:rPr lang="en-US" altLang="ko-KR" dirty="0">
                <a:solidFill>
                  <a:srgbClr val="F15A21"/>
                </a:solidFill>
              </a:rPr>
              <a:t>&amp;</a:t>
            </a:r>
            <a:r>
              <a:rPr lang="ko-KR" altLang="en-US" dirty="0">
                <a:solidFill>
                  <a:srgbClr val="F15A21"/>
                </a:solidFill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152604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기대효과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403B9F-D39F-4C3F-ABF0-8B1794F91B0E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graphicFrame>
        <p:nvGraphicFramePr>
          <p:cNvPr id="1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379849"/>
              </p:ext>
            </p:extLst>
          </p:nvPr>
        </p:nvGraphicFramePr>
        <p:xfrm>
          <a:off x="754862" y="1779907"/>
          <a:ext cx="7634276" cy="415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01148" y="3207026"/>
            <a:ext cx="36708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정확도 높은 선별을 통한 감귤의 고부가 가치화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인건비 등의 최초 유통 채널의 단가 절감으로 소비자 가격하락 가능성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해당 분류 기술을 활용한 새로운 산업 등장 요구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7165" y="3207025"/>
            <a:ext cx="3670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선별 자동화를 통한 감귤 공정 최적화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감귤 </a:t>
            </a:r>
            <a:r>
              <a:rPr lang="en-US" altLang="ko-KR" dirty="0"/>
              <a:t>2</a:t>
            </a:r>
            <a:r>
              <a:rPr lang="ko-KR" altLang="en-US" dirty="0"/>
              <a:t>차 산업의 </a:t>
            </a:r>
            <a:r>
              <a:rPr lang="en-US" altLang="ko-KR" dirty="0" err="1"/>
              <a:t>SmartFactory</a:t>
            </a:r>
            <a:r>
              <a:rPr lang="en-US" altLang="ko-KR" dirty="0"/>
              <a:t> </a:t>
            </a:r>
            <a:r>
              <a:rPr lang="ko-KR" altLang="en-US" dirty="0"/>
              <a:t>실현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감귤과 선별과정이 유사한 작물에 대해 적용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4094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한계점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6EC06-D541-4794-818E-99D0FA1E5455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graphicFrame>
        <p:nvGraphicFramePr>
          <p:cNvPr id="10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984098"/>
              </p:ext>
            </p:extLst>
          </p:nvPr>
        </p:nvGraphicFramePr>
        <p:xfrm>
          <a:off x="832552" y="1965438"/>
          <a:ext cx="7634276" cy="415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79914" y="2187441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선과장과</a:t>
            </a:r>
            <a:r>
              <a:rPr lang="ko-KR" altLang="en-US" dirty="0"/>
              <a:t> 동일한 환경을 구축하기 어려움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679914" y="3148107"/>
            <a:ext cx="544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에 대한 충분한 학습 부족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79914" y="4202244"/>
            <a:ext cx="544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서버를 이용해서 웹을 구현 실패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679914" y="5185279"/>
            <a:ext cx="544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영상인식 학습량이 부족하여 정확한 인식 안됨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6856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BBE7E-4149-4BC9-ACD2-98AF0F6EEBCB}"/>
              </a:ext>
            </a:extLst>
          </p:cNvPr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막힌 원호 5">
            <a:extLst>
              <a:ext uri="{FF2B5EF4-FFF2-40B4-BE49-F238E27FC236}">
                <a16:creationId xmlns:a16="http://schemas.microsoft.com/office/drawing/2014/main" id="{BA17A33F-135C-41A3-B1E0-220542679A0C}"/>
              </a:ext>
            </a:extLst>
          </p:cNvPr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361B9922-81D6-4493-913B-097C963E046E}"/>
              </a:ext>
            </a:extLst>
          </p:cNvPr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3F382-6550-48DF-ABA7-E05E92F4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17" y="1017060"/>
            <a:ext cx="2678302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참고자료 및 분석도구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6DADF8-790B-41D4-8CA5-EFC9FAC1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246" y="4022782"/>
            <a:ext cx="1455763" cy="10398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B6366F-AD38-430A-B275-E50D3EDB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89" y="5234146"/>
            <a:ext cx="988125" cy="9625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77BED0-E4D1-42F3-9D4D-A188FEF9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75" y="3985219"/>
            <a:ext cx="1762025" cy="968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0698E3-E901-4681-A62E-29F859A5C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438" y="5384589"/>
            <a:ext cx="1669381" cy="6616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674676-E55C-4DB3-AF6E-CC1B93AF6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269" y="5442780"/>
            <a:ext cx="1545929" cy="5453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379B36-49B7-4F2F-BB57-A218AA3C5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89" y="3985219"/>
            <a:ext cx="830404" cy="1026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A5E297-0CE9-419E-A0B6-E0CEC8163D4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114" b="88825" l="35694" r="71821">
                        <a14:foregroundMark x1="51445" y1="86127" x2="51445" y2="86127"/>
                        <a14:foregroundMark x1="53179" y1="39114" x2="53179" y2="39114"/>
                        <a14:foregroundMark x1="71821" y1="60308" x2="71821" y2="60308"/>
                        <a14:foregroundMark x1="35838" y1="61464" x2="35838" y2="61464"/>
                        <a14:foregroundMark x1="55925" y1="87669" x2="55925" y2="87669"/>
                        <a14:foregroundMark x1="54046" y1="88825" x2="54046" y2="88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70" t="36079" r="26667" b="10050"/>
          <a:stretch/>
        </p:blipFill>
        <p:spPr>
          <a:xfrm rot="5400000">
            <a:off x="3750441" y="1812870"/>
            <a:ext cx="1138292" cy="11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0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751094" y="857250"/>
            <a:ext cx="257175" cy="174832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521165" y="2870939"/>
            <a:ext cx="45550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50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4050" spc="-113" dirty="0">
              <a:gradFill>
                <a:gsLst>
                  <a:gs pos="0">
                    <a:schemeClr val="bg2">
                      <a:lumMod val="10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9589" y="3068028"/>
            <a:ext cx="93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선정배경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99746" y="3464271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1165" y="3517002"/>
            <a:ext cx="45550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50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4050" spc="-113" dirty="0">
              <a:gradFill>
                <a:gsLst>
                  <a:gs pos="0">
                    <a:schemeClr val="bg2">
                      <a:lumMod val="10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9589" y="3714091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 분류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599746" y="4110334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1165" y="4163064"/>
            <a:ext cx="45550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50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4050" spc="-113" dirty="0">
              <a:gradFill>
                <a:gsLst>
                  <a:gs pos="0">
                    <a:schemeClr val="bg2">
                      <a:lumMod val="10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9589" y="4360153"/>
            <a:ext cx="111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 인식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99746" y="4756397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1165" y="4809128"/>
            <a:ext cx="45550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50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4050" spc="-113" dirty="0">
              <a:gradFill>
                <a:gsLst>
                  <a:gs pos="0">
                    <a:schemeClr val="bg2">
                      <a:lumMod val="10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9589" y="5006217"/>
            <a:ext cx="1790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 </a:t>
            </a:r>
            <a:r>
              <a:rPr lang="en-US" altLang="ko-KR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</a:t>
            </a:r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한계점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599746" y="5402460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551068" y="857251"/>
            <a:ext cx="121444" cy="1069664"/>
          </a:xfrm>
          <a:prstGeom prst="rect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1" name="직사각형 40"/>
          <p:cNvSpPr/>
          <p:nvPr/>
        </p:nvSpPr>
        <p:spPr>
          <a:xfrm>
            <a:off x="8551068" y="1998352"/>
            <a:ext cx="121444" cy="607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2" name="TextBox 41"/>
          <p:cNvSpPr txBox="1"/>
          <p:nvPr/>
        </p:nvSpPr>
        <p:spPr>
          <a:xfrm>
            <a:off x="8727009" y="935039"/>
            <a:ext cx="3032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</a:t>
            </a:r>
          </a:p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</a:t>
            </a:r>
          </a:p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</a:t>
            </a:r>
          </a:p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</a:p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</a:t>
            </a:r>
          </a:p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</a:t>
            </a:r>
          </a:p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</a:t>
            </a:r>
          </a:p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D56DCD-D0A9-4CBE-987D-F04DC0AEC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18" b="89712" l="3846" r="93385">
                        <a14:foregroundMark x1="31846" y1="9053" x2="31846" y2="9053"/>
                        <a14:foregroundMark x1="32154" y1="8505" x2="32154" y2="8505"/>
                        <a14:foregroundMark x1="40154" y1="8230" x2="40154" y2="8230"/>
                        <a14:foregroundMark x1="40154" y1="6859" x2="40154" y2="6859"/>
                        <a14:foregroundMark x1="37846" y1="6859" x2="37846" y2="6859"/>
                        <a14:foregroundMark x1="33538" y1="7407" x2="33538" y2="7407"/>
                        <a14:foregroundMark x1="33538" y1="6584" x2="33538" y2="6584"/>
                        <a14:foregroundMark x1="40769" y1="6584" x2="40769" y2="6584"/>
                        <a14:foregroundMark x1="38308" y1="6036" x2="38308" y2="6036"/>
                        <a14:foregroundMark x1="47077" y1="3429" x2="47077" y2="3429"/>
                        <a14:foregroundMark x1="47846" y1="6584" x2="47846" y2="6584"/>
                        <a14:foregroundMark x1="47385" y1="5075" x2="47385" y2="5075"/>
                        <a14:foregroundMark x1="47385" y1="4801" x2="47385" y2="4801"/>
                        <a14:foregroundMark x1="47077" y1="4527" x2="47077" y2="4527"/>
                        <a14:foregroundMark x1="92000" y1="45679" x2="92000" y2="45679"/>
                        <a14:foregroundMark x1="89692" y1="45405" x2="89692" y2="45405"/>
                        <a14:foregroundMark x1="91385" y1="47325" x2="91385" y2="47325"/>
                        <a14:foregroundMark x1="93538" y1="47599" x2="93538" y2="47599"/>
                        <a14:foregroundMark x1="92308" y1="45679" x2="92308" y2="45679"/>
                        <a14:foregroundMark x1="92923" y1="45405" x2="92923" y2="45405"/>
                        <a14:foregroundMark x1="92308" y1="45953" x2="92308" y2="45953"/>
                        <a14:foregroundMark x1="91692" y1="47051" x2="92923" y2="47599"/>
                        <a14:foregroundMark x1="92923" y1="47599" x2="92923" y2="47599"/>
                        <a14:foregroundMark x1="9231" y1="55830" x2="9231" y2="55830"/>
                        <a14:foregroundMark x1="8000" y1="56927" x2="8000" y2="56927"/>
                        <a14:foregroundMark x1="4923" y1="51303" x2="4923" y2="51303"/>
                        <a14:foregroundMark x1="3846" y1="51578" x2="3846" y2="51578"/>
                        <a14:foregroundMark x1="9692" y1="55281" x2="9692" y2="55281"/>
                        <a14:foregroundMark x1="24308" y1="62689" x2="24308" y2="62689"/>
                        <a14:foregroundMark x1="26154" y1="64609" x2="26154" y2="64609"/>
                        <a14:foregroundMark x1="24923" y1="65158" x2="22615" y2="65158"/>
                        <a14:foregroundMark x1="22615" y1="65158" x2="23538" y2="65158"/>
                        <a14:foregroundMark x1="26154" y1="65158" x2="41077" y2="65158"/>
                        <a14:foregroundMark x1="41077" y1="65158" x2="46154" y2="67215"/>
                        <a14:foregroundMark x1="12769" y1="29767" x2="12769" y2="29767"/>
                        <a14:foregroundMark x1="80769" y1="21536" x2="80769" y2="21536"/>
                        <a14:foregroundMark x1="81846" y1="23045" x2="81846" y2="24417"/>
                        <a14:foregroundMark x1="81846" y1="26337" x2="78615" y2="29492"/>
                        <a14:foregroundMark x1="53846" y1="41701" x2="48769" y2="41975"/>
                        <a14:foregroundMark x1="44923" y1="42798" x2="37538" y2="33745"/>
                        <a14:foregroundMark x1="31231" y1="23045" x2="34154" y2="15638"/>
                        <a14:foregroundMark x1="35385" y1="14815" x2="37231" y2="12483"/>
                        <a14:foregroundMark x1="37538" y1="12209" x2="40154" y2="11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10" y="2146341"/>
            <a:ext cx="3344527" cy="37510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E7C116-F617-4858-B197-1F32A815DF1F}"/>
              </a:ext>
            </a:extLst>
          </p:cNvPr>
          <p:cNvSpPr txBox="1"/>
          <p:nvPr/>
        </p:nvSpPr>
        <p:spPr>
          <a:xfrm>
            <a:off x="537923" y="5428279"/>
            <a:ext cx="45550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50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endParaRPr lang="ko-KR" altLang="en-US" sz="4050" spc="-113" dirty="0">
              <a:gradFill>
                <a:gsLst>
                  <a:gs pos="0">
                    <a:schemeClr val="bg2">
                      <a:lumMod val="10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1D3F4-3CBD-44AF-9678-0E7F8822CBFA}"/>
              </a:ext>
            </a:extLst>
          </p:cNvPr>
          <p:cNvSpPr txBox="1"/>
          <p:nvPr/>
        </p:nvSpPr>
        <p:spPr>
          <a:xfrm>
            <a:off x="886347" y="5625368"/>
            <a:ext cx="6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4FD5374-651C-4AE2-9BB6-8E5FA1E830CA}"/>
              </a:ext>
            </a:extLst>
          </p:cNvPr>
          <p:cNvCxnSpPr/>
          <p:nvPr/>
        </p:nvCxnSpPr>
        <p:spPr>
          <a:xfrm>
            <a:off x="616504" y="6021611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427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74159" y="2325757"/>
            <a:ext cx="5195683" cy="2087219"/>
          </a:xfrm>
          <a:prstGeom prst="rect">
            <a:avLst/>
          </a:prstGeom>
          <a:noFill/>
          <a:ln w="28575">
            <a:solidFill>
              <a:srgbClr val="F1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2159276" y="3173159"/>
            <a:ext cx="482544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spc="2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</a:t>
            </a:r>
            <a:endParaRPr lang="ko-KR" altLang="en-US" sz="2400" spc="225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9276" y="2537162"/>
            <a:ext cx="4825449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100" dirty="0">
                <a:solidFill>
                  <a:srgbClr val="F15A2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QUESTION</a:t>
            </a:r>
            <a:endParaRPr lang="ko-KR" altLang="en-US" sz="2100" dirty="0">
              <a:solidFill>
                <a:srgbClr val="F15A2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9276" y="3647572"/>
            <a:ext cx="4825449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100" dirty="0">
                <a:solidFill>
                  <a:srgbClr val="F15A2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ANSWER</a:t>
            </a:r>
            <a:endParaRPr lang="ko-KR" altLang="en-US" sz="2100" dirty="0">
              <a:solidFill>
                <a:srgbClr val="F15A2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138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74159" y="2325757"/>
            <a:ext cx="5195683" cy="2087219"/>
          </a:xfrm>
          <a:prstGeom prst="rect">
            <a:avLst/>
          </a:prstGeom>
          <a:solidFill>
            <a:srgbClr val="F15A21"/>
          </a:solidFill>
          <a:ln w="28575">
            <a:solidFill>
              <a:srgbClr val="CF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2159276" y="3173159"/>
            <a:ext cx="4825449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spc="2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9276" y="2537162"/>
            <a:ext cx="4825449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</a:t>
            </a:r>
            <a:r>
              <a:rPr lang="ko-KR" altLang="en-US" sz="2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YOU</a:t>
            </a:r>
            <a:endParaRPr lang="ko-KR" altLang="en-US" sz="2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9276" y="3647572"/>
            <a:ext cx="4825449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gamgyul</a:t>
            </a:r>
            <a:endParaRPr lang="ko-KR" altLang="en-US" sz="2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93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3A9AFB-565E-4E67-A3A8-6AD3FC02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75" y="2766218"/>
            <a:ext cx="3837025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15A21"/>
                </a:solidFill>
              </a:rPr>
              <a:t>선정배경</a:t>
            </a:r>
          </a:p>
        </p:txBody>
      </p:sp>
    </p:spTree>
    <p:extLst>
      <p:ext uri="{BB962C8B-B14F-4D97-AF65-F5344CB8AC3E}">
        <p14:creationId xmlns:p14="http://schemas.microsoft.com/office/powerpoint/2010/main" val="311322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선정배경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656D73-1A70-44FD-A7C7-ECBABB613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753658"/>
            <a:ext cx="5487650" cy="365843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92D0C74-A226-41A7-8712-B971D1A8875F}"/>
              </a:ext>
            </a:extLst>
          </p:cNvPr>
          <p:cNvSpPr/>
          <p:nvPr/>
        </p:nvSpPr>
        <p:spPr>
          <a:xfrm>
            <a:off x="2739565" y="2001491"/>
            <a:ext cx="2845749" cy="1375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F84F5B-70EC-4239-818C-22E1BFB9E330}"/>
              </a:ext>
            </a:extLst>
          </p:cNvPr>
          <p:cNvGrpSpPr/>
          <p:nvPr/>
        </p:nvGrpSpPr>
        <p:grpSpPr>
          <a:xfrm>
            <a:off x="3997101" y="4247435"/>
            <a:ext cx="4627799" cy="1770458"/>
            <a:chOff x="3997101" y="4247435"/>
            <a:chExt cx="4627799" cy="177045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0E098AA-03C0-4A94-9B3C-CE15531D22FD}"/>
                </a:ext>
              </a:extLst>
            </p:cNvPr>
            <p:cNvGrpSpPr/>
            <p:nvPr/>
          </p:nvGrpSpPr>
          <p:grpSpPr>
            <a:xfrm>
              <a:off x="3997101" y="4247435"/>
              <a:ext cx="4627799" cy="1770458"/>
              <a:chOff x="465666" y="2164305"/>
              <a:chExt cx="4627799" cy="177045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5B68789-DC00-4474-9A3A-460FF225E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666" y="2164305"/>
                <a:ext cx="4627799" cy="1770458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B804605-4F99-4A9D-9139-83E5F5614287}"/>
                  </a:ext>
                </a:extLst>
              </p:cNvPr>
              <p:cNvSpPr/>
              <p:nvPr/>
            </p:nvSpPr>
            <p:spPr>
              <a:xfrm>
                <a:off x="2936148" y="2417259"/>
                <a:ext cx="1976049" cy="311482"/>
              </a:xfrm>
              <a:prstGeom prst="rect">
                <a:avLst/>
              </a:prstGeom>
              <a:solidFill>
                <a:srgbClr val="F15A21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7DF3E5-9661-459E-93F9-8AA6AB9F0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3291" y="5160320"/>
              <a:ext cx="980341" cy="254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51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선정배경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1AF21-0F50-453C-B9B7-5C2DBD5DA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2388"/>
            <a:ext cx="9144000" cy="22860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211B099-573E-425D-895B-D2DFE2F03EF2}"/>
              </a:ext>
            </a:extLst>
          </p:cNvPr>
          <p:cNvSpPr/>
          <p:nvPr/>
        </p:nvSpPr>
        <p:spPr>
          <a:xfrm>
            <a:off x="3279648" y="2892298"/>
            <a:ext cx="2828544" cy="2235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95F22A-1FAC-4ACD-A7DB-09500F7B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153" y="2309765"/>
            <a:ext cx="5439534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선정배경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4071AE-3BDA-45BA-982B-FA20C19BFF44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115235" y="1656874"/>
            <a:ext cx="7290816" cy="4330464"/>
            <a:chOff x="451104" y="1278425"/>
            <a:chExt cx="7290816" cy="433046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2FE418B-B670-44AE-9C63-6A053C5A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04" y="1278425"/>
              <a:ext cx="7290816" cy="4330464"/>
            </a:xfrm>
            <a:prstGeom prst="rect">
              <a:avLst/>
            </a:prstGeom>
          </p:spPr>
        </p:pic>
        <p:cxnSp>
          <p:nvCxnSpPr>
            <p:cNvPr id="19" name="직선 연결선 18"/>
            <p:cNvCxnSpPr/>
            <p:nvPr/>
          </p:nvCxnSpPr>
          <p:spPr>
            <a:xfrm>
              <a:off x="1583745" y="3375435"/>
              <a:ext cx="626534" cy="3663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2210279" y="3375435"/>
              <a:ext cx="592666" cy="3663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2802945" y="3276600"/>
              <a:ext cx="534617" cy="9883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314703" y="3276600"/>
              <a:ext cx="628374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3943077" y="3132667"/>
              <a:ext cx="525406" cy="144519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468483" y="3132667"/>
              <a:ext cx="569343" cy="7196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5037826" y="2455333"/>
              <a:ext cx="592507" cy="749594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630333" y="2455333"/>
              <a:ext cx="550334" cy="374797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180667" y="2830130"/>
              <a:ext cx="618545" cy="90367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 flipH="1">
              <a:off x="1583745" y="3348566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H="1">
              <a:off x="2184697" y="3371576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2728135" y="3345698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flipH="1">
              <a:off x="3331955" y="3250812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H="1">
              <a:off x="3884019" y="3250812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4453335" y="3104170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flipH="1">
              <a:off x="4992004" y="3179061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flipH="1">
              <a:off x="5610089" y="2417025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flipH="1">
              <a:off x="6168911" y="2823441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flipH="1">
              <a:off x="6770068" y="3695542"/>
              <a:ext cx="45719" cy="527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98203" y="3109540"/>
              <a:ext cx="4625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5.1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75215" y="3756960"/>
              <a:ext cx="3899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2.9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6021" y="3424323"/>
              <a:ext cx="3899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6.1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42589" y="3320546"/>
              <a:ext cx="3899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7.2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11905" y="3326018"/>
              <a:ext cx="3899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7.1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04081" y="3205434"/>
              <a:ext cx="3899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8.1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42853" y="3222587"/>
              <a:ext cx="3899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7.3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15116" y="2519619"/>
              <a:ext cx="4903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16.4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85694" y="2519620"/>
              <a:ext cx="5042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10.9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35443" y="3453612"/>
              <a:ext cx="3899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C000"/>
                  </a:solidFill>
                </a:rPr>
                <a:t>6.0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</p:grpSp>
      <p:graphicFrame>
        <p:nvGraphicFramePr>
          <p:cNvPr id="50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941214"/>
              </p:ext>
            </p:extLst>
          </p:nvPr>
        </p:nvGraphicFramePr>
        <p:xfrm>
          <a:off x="943505" y="1725297"/>
          <a:ext cx="7634276" cy="415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3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rgbClr val="F15A21"/>
                </a:solidFill>
              </a:rPr>
              <a:t>선정배경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rgbClr val="F15A2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4071AE-3BDA-45BA-982B-FA20C19BFF44}"/>
              </a:ext>
            </a:extLst>
          </p:cNvPr>
          <p:cNvSpPr txBox="1"/>
          <p:nvPr/>
        </p:nvSpPr>
        <p:spPr>
          <a:xfrm>
            <a:off x="5604933" y="262466"/>
            <a:ext cx="337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선정배경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이미지 분류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영상인식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기대효과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한계점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825215-29A7-4CDE-B091-607E210F33C2}"/>
              </a:ext>
            </a:extLst>
          </p:cNvPr>
          <p:cNvGrpSpPr/>
          <p:nvPr/>
        </p:nvGrpSpPr>
        <p:grpSpPr>
          <a:xfrm>
            <a:off x="1280653" y="1610004"/>
            <a:ext cx="6582694" cy="4276939"/>
            <a:chOff x="1280653" y="1753658"/>
            <a:chExt cx="6582694" cy="427693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B64480-6FEE-4A80-89C8-D6281463A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0653" y="1753658"/>
              <a:ext cx="6582694" cy="153373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DD10B66-4905-4E38-A57D-84FC593D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653" y="3287397"/>
              <a:ext cx="6582694" cy="27432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7B380D-262B-4FF0-BC7E-9F2BDDA6C975}"/>
                </a:ext>
              </a:extLst>
            </p:cNvPr>
            <p:cNvSpPr/>
            <p:nvPr/>
          </p:nvSpPr>
          <p:spPr>
            <a:xfrm>
              <a:off x="1280653" y="4155962"/>
              <a:ext cx="6582694" cy="9514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057B33B-1B55-43F1-ADF5-A8E1AAB3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71" y="2638233"/>
            <a:ext cx="1438476" cy="3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3A9AFB-565E-4E67-A3A8-6AD3FC02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75" y="2766218"/>
            <a:ext cx="3837025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15A21"/>
                </a:solidFill>
              </a:rPr>
              <a:t>이미지 분류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1C9A9-4A37-4CB7-BB25-955726A7B454}"/>
              </a:ext>
            </a:extLst>
          </p:cNvPr>
          <p:cNvSpPr txBox="1"/>
          <p:nvPr/>
        </p:nvSpPr>
        <p:spPr>
          <a:xfrm>
            <a:off x="4954712" y="1572194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과정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1E5EE9A-8C25-4E6D-AF88-E2BF62889D0D}"/>
              </a:ext>
            </a:extLst>
          </p:cNvPr>
          <p:cNvCxnSpPr/>
          <p:nvPr/>
        </p:nvCxnSpPr>
        <p:spPr>
          <a:xfrm>
            <a:off x="4954712" y="1965784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4FAD66-619C-4207-B05E-5E5C0BC4EC47}"/>
              </a:ext>
            </a:extLst>
          </p:cNvPr>
          <p:cNvSpPr txBox="1"/>
          <p:nvPr/>
        </p:nvSpPr>
        <p:spPr>
          <a:xfrm>
            <a:off x="4954712" y="2669060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pc="-113" dirty="0" err="1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endParaRPr lang="ko-KR" altLang="en-US" spc="-113" dirty="0">
              <a:gradFill>
                <a:gsLst>
                  <a:gs pos="0">
                    <a:schemeClr val="bg2">
                      <a:lumMod val="10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C32B122-FE13-4BAE-BAFD-E940D61947C1}"/>
              </a:ext>
            </a:extLst>
          </p:cNvPr>
          <p:cNvCxnSpPr/>
          <p:nvPr/>
        </p:nvCxnSpPr>
        <p:spPr>
          <a:xfrm>
            <a:off x="4954712" y="3045209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11E9DE-EB20-47B0-BC75-9D2C4928A135}"/>
              </a:ext>
            </a:extLst>
          </p:cNvPr>
          <p:cNvSpPr txBox="1"/>
          <p:nvPr/>
        </p:nvSpPr>
        <p:spPr>
          <a:xfrm>
            <a:off x="4954712" y="3754797"/>
            <a:ext cx="83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79DAAF-2CFB-45C6-895D-28D41BD65315}"/>
              </a:ext>
            </a:extLst>
          </p:cNvPr>
          <p:cNvCxnSpPr/>
          <p:nvPr/>
        </p:nvCxnSpPr>
        <p:spPr>
          <a:xfrm>
            <a:off x="4954712" y="4124634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48629794-2AB0-404C-937D-01F7694AB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667" l="4900" r="89978">
                        <a14:foregroundMark x1="6013" y1="63000" x2="6013" y2="63000"/>
                        <a14:foregroundMark x1="6013" y1="52667" x2="7127" y2="52667"/>
                        <a14:foregroundMark x1="6013" y1="61333" x2="13140" y2="31333"/>
                        <a14:foregroundMark x1="31849" y1="56000" x2="31849" y2="56000"/>
                        <a14:foregroundMark x1="28285" y1="56000" x2="28285" y2="56000"/>
                        <a14:foregroundMark x1="26058" y1="52667" x2="29399" y2="57667"/>
                        <a14:foregroundMark x1="29399" y1="57667" x2="29399" y2="57667"/>
                        <a14:foregroundMark x1="34298" y1="89333" x2="34298" y2="89333"/>
                        <a14:foregroundMark x1="29399" y1="91333" x2="29399" y2="91333"/>
                        <a14:foregroundMark x1="27171" y1="94667" x2="27171" y2="94667"/>
                        <a14:foregroundMark x1="4900" y1="54333" x2="4900" y2="5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593545"/>
            <a:ext cx="552767" cy="3693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9C3C215-7D62-4CDF-8325-FE485094E6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667" l="4900" r="89978">
                        <a14:foregroundMark x1="6013" y1="63000" x2="6013" y2="63000"/>
                        <a14:foregroundMark x1="6013" y1="52667" x2="7127" y2="52667"/>
                        <a14:foregroundMark x1="6013" y1="61333" x2="13140" y2="31333"/>
                        <a14:foregroundMark x1="31849" y1="56000" x2="31849" y2="56000"/>
                        <a14:foregroundMark x1="28285" y1="56000" x2="28285" y2="56000"/>
                        <a14:foregroundMark x1="26058" y1="52667" x2="29399" y2="57667"/>
                        <a14:foregroundMark x1="29399" y1="57667" x2="29399" y2="57667"/>
                        <a14:foregroundMark x1="34298" y1="89333" x2="34298" y2="89333"/>
                        <a14:foregroundMark x1="29399" y1="91333" x2="29399" y2="91333"/>
                        <a14:foregroundMark x1="27171" y1="94667" x2="27171" y2="94667"/>
                        <a14:foregroundMark x1="4900" y1="54333" x2="4900" y2="5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669060"/>
            <a:ext cx="552767" cy="3693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5E978AB-F7A3-4824-8815-AF4112BEF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667" l="4900" r="89978">
                        <a14:foregroundMark x1="6013" y1="63000" x2="6013" y2="63000"/>
                        <a14:foregroundMark x1="6013" y1="52667" x2="7127" y2="52667"/>
                        <a14:foregroundMark x1="6013" y1="61333" x2="13140" y2="31333"/>
                        <a14:foregroundMark x1="31849" y1="56000" x2="31849" y2="56000"/>
                        <a14:foregroundMark x1="28285" y1="56000" x2="28285" y2="56000"/>
                        <a14:foregroundMark x1="26058" y1="52667" x2="29399" y2="57667"/>
                        <a14:foregroundMark x1="29399" y1="57667" x2="29399" y2="57667"/>
                        <a14:foregroundMark x1="34298" y1="89333" x2="34298" y2="89333"/>
                        <a14:foregroundMark x1="29399" y1="91333" x2="29399" y2="91333"/>
                        <a14:foregroundMark x1="27171" y1="94667" x2="27171" y2="94667"/>
                        <a14:foregroundMark x1="4900" y1="54333" x2="4900" y2="5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67925"/>
            <a:ext cx="552767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5F7321-880E-4713-AD7D-350ABA92F048}"/>
              </a:ext>
            </a:extLst>
          </p:cNvPr>
          <p:cNvSpPr txBox="1"/>
          <p:nvPr/>
        </p:nvSpPr>
        <p:spPr>
          <a:xfrm>
            <a:off x="4956110" y="4821598"/>
            <a:ext cx="6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13" dirty="0"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9CBD67B-A203-4BAC-A12A-74E7AFEE8528}"/>
              </a:ext>
            </a:extLst>
          </p:cNvPr>
          <p:cNvCxnSpPr/>
          <p:nvPr/>
        </p:nvCxnSpPr>
        <p:spPr>
          <a:xfrm>
            <a:off x="4956110" y="5204058"/>
            <a:ext cx="2172029" cy="0"/>
          </a:xfrm>
          <a:prstGeom prst="line">
            <a:avLst/>
          </a:prstGeom>
          <a:ln w="28575">
            <a:solidFill>
              <a:srgbClr val="F15A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EB43847-D323-4FED-82B9-9E331B9478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667" l="4900" r="89978">
                        <a14:foregroundMark x1="6013" y1="63000" x2="6013" y2="63000"/>
                        <a14:foregroundMark x1="6013" y1="52667" x2="7127" y2="52667"/>
                        <a14:foregroundMark x1="6013" y1="61333" x2="13140" y2="31333"/>
                        <a14:foregroundMark x1="31849" y1="56000" x2="31849" y2="56000"/>
                        <a14:foregroundMark x1="28285" y1="56000" x2="28285" y2="56000"/>
                        <a14:foregroundMark x1="26058" y1="52667" x2="29399" y2="57667"/>
                        <a14:foregroundMark x1="29399" y1="57667" x2="29399" y2="57667"/>
                        <a14:foregroundMark x1="34298" y1="89333" x2="34298" y2="89333"/>
                        <a14:foregroundMark x1="29399" y1="91333" x2="29399" y2="91333"/>
                        <a14:foregroundMark x1="27171" y1="94667" x2="27171" y2="94667"/>
                        <a14:foregroundMark x1="4900" y1="54333" x2="4900" y2="5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98" y="4834726"/>
            <a:ext cx="55276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6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581</Words>
  <Application>Microsoft Office PowerPoint</Application>
  <PresentationFormat>화면 슬라이드 쇼(4:3)</PresentationFormat>
  <Paragraphs>167</Paragraphs>
  <Slides>31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KoPub돋움체 Bold</vt:lpstr>
      <vt:lpstr>KoPub돋움체 Light</vt:lpstr>
      <vt:lpstr>KoPub돋움체 Medium</vt:lpstr>
      <vt:lpstr>맑은 고딕</vt:lpstr>
      <vt:lpstr>Abadi</vt:lpstr>
      <vt:lpstr>Arial</vt:lpstr>
      <vt:lpstr>Calibri</vt:lpstr>
      <vt:lpstr>Calibri Light</vt:lpstr>
      <vt:lpstr>Wingdings</vt:lpstr>
      <vt:lpstr>Office Theme</vt:lpstr>
      <vt:lpstr>PowerPoint 프레젠테이션</vt:lpstr>
      <vt:lpstr>조원소개</vt:lpstr>
      <vt:lpstr>PowerPoint 프레젠테이션</vt:lpstr>
      <vt:lpstr>선정배경</vt:lpstr>
      <vt:lpstr>선정배경</vt:lpstr>
      <vt:lpstr>선정배경</vt:lpstr>
      <vt:lpstr>선정배경</vt:lpstr>
      <vt:lpstr>선정배경</vt:lpstr>
      <vt:lpstr>이미지 분류</vt:lpstr>
      <vt:lpstr>데이터 수집 과정</vt:lpstr>
      <vt:lpstr>데이터 전처리</vt:lpstr>
      <vt:lpstr>모델링</vt:lpstr>
      <vt:lpstr>콜백함수 </vt:lpstr>
      <vt:lpstr>모델링</vt:lpstr>
      <vt:lpstr>모델링</vt:lpstr>
      <vt:lpstr>모델링</vt:lpstr>
      <vt:lpstr>모델링</vt:lpstr>
      <vt:lpstr>모델링</vt:lpstr>
      <vt:lpstr>웹페이지 구현</vt:lpstr>
      <vt:lpstr>영상 인식</vt:lpstr>
      <vt:lpstr>영상 인식(image recogonition)</vt:lpstr>
      <vt:lpstr>데이터 수집 과정</vt:lpstr>
      <vt:lpstr>모델링</vt:lpstr>
      <vt:lpstr>이미지 인식 구현</vt:lpstr>
      <vt:lpstr>영상 인식 구현</vt:lpstr>
      <vt:lpstr>기대효과&amp;한계점</vt:lpstr>
      <vt:lpstr>기대효과</vt:lpstr>
      <vt:lpstr>한계점</vt:lpstr>
      <vt:lpstr>참고자료 및 분석도구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yebi1</dc:creator>
  <cp:lastModifiedBy>ICT01_02</cp:lastModifiedBy>
  <cp:revision>109</cp:revision>
  <dcterms:created xsi:type="dcterms:W3CDTF">2016-01-11T04:43:00Z</dcterms:created>
  <dcterms:modified xsi:type="dcterms:W3CDTF">2020-02-21T03:31:52Z</dcterms:modified>
</cp:coreProperties>
</file>